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644c22b99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8644c22b99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644c22b99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644c22b99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644c22b99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644c22b99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Statistics Proposal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Full Names of All Group Members</a:t>
            </a:r>
            <a:endParaRPr/>
          </a:p>
        </p:txBody>
      </p:sp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388399" y="3813497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accent6"/>
                </a:solidFill>
              </a:rPr>
              <a:t>(Feel free to change the Slideshow Theme, fonts, colors, etc.)</a:t>
            </a:r>
            <a:endParaRPr i="1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and Statistical Question of Interest</a:t>
            </a:r>
            <a:endParaRPr/>
          </a:p>
        </p:txBody>
      </p:sp>
      <p:sp>
        <p:nvSpPr>
          <p:cNvPr id="75" name="Google Shape;75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Describe the general area/topic that your study will investigate.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Phrase your research question in a way that seeks to investigate a claim about a population parameter.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Include information about why this topic is important / of interest to you, and why you think other people might care about it, too.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your question of interest change from your original idea? If so, how did it change, and why?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Data</a:t>
            </a:r>
            <a:endParaRPr sz="2900"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3543050" y="408375"/>
            <a:ext cx="462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If you are collecting your own data:</a:t>
            </a:r>
            <a:endParaRPr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3466850" y="2696501"/>
            <a:ext cx="462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If you are using data that is available online:</a:t>
            </a:r>
            <a:endParaRPr sz="180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3653425" y="938200"/>
            <a:ext cx="55077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Describe your sampling method in enough detail that a classmate could take your plan and implement it without needing more information.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Include how/where you will store your data.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Did your sampling plan change from your initial idea?  If so, how and why?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653425" y="3071800"/>
            <a:ext cx="5507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Describe the data that you have found including sample size, when the data were collected, who gathered the data, etc.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Include a link to the data or a citation for where you found the data.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Confidence Interval</a:t>
            </a:r>
            <a:endParaRPr/>
          </a:p>
        </p:txBody>
      </p:sp>
      <p:sp>
        <p:nvSpPr>
          <p:cNvPr id="91" name="Google Shape;91;p16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Describe how you calculated the confidence interval.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Provide the confidence interval.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Interpret the confidence interval in context of your guiding statistical question.</a:t>
            </a:r>
            <a:endParaRPr/>
          </a:p>
        </p:txBody>
      </p:sp>
      <p:sp>
        <p:nvSpPr>
          <p:cNvPr id="92" name="Google Shape;92;p16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Include some imagery!  Ideas: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A photo or image that illustrates your topic/theme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A graph or plot of the data you used</a:t>
            </a:r>
            <a:endParaRPr>
              <a:solidFill>
                <a:schemeClr val="accent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</a:pPr>
            <a:r>
              <a:rPr lang="en">
                <a:solidFill>
                  <a:schemeClr val="accent2"/>
                </a:solidFill>
              </a:rPr>
              <a:t>A visualization of the confidence interval that you found</a:t>
            </a:r>
            <a:endParaRPr>
              <a:solidFill>
                <a:schemeClr val="accent2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