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7" r:id="rId4"/>
    <p:sldMasterId id="214748367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Lst>
  <p:sldSz cy="6858000" cx="12192000"/>
  <p:notesSz cx="6858000" cy="9144000"/>
  <p:embeddedFontLst>
    <p:embeddedFont>
      <p:font typeface="Roboto Slab"/>
      <p:regular r:id="rId33"/>
      <p:bold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71C141B-63B9-4BCB-9DD2-80D4E265D413}">
  <a:tblStyle styleId="{771C141B-63B9-4BCB-9DD2-80D4E265D413}"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font" Target="fonts/RobotoSlab-regular.fntdata"/><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12" Type="http://schemas.openxmlformats.org/officeDocument/2006/relationships/slide" Target="slides/slide6.xml"/><Relationship Id="rId34" Type="http://schemas.openxmlformats.org/officeDocument/2006/relationships/font" Target="fonts/RobotoSlab-bold.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ommons.wikimedia.org/wiki/File:Agribusiness_vs_agroecology.jpg" TargetMode="Externa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imfireriversideca.tripod.com/sitebuildercontent/sitebuilderpictures/calprecontact.gif"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ickr.com/photos/41184028@N04/5169665251" TargetMode="External"/><Relationship Id="rId3" Type="http://schemas.openxmlformats.org/officeDocument/2006/relationships/hyperlink" Target="https://arcadianabe.blogspot.com/2014/06/harvest-brodiaea.html" TargetMode="External"/><Relationship Id="rId4" Type="http://schemas.openxmlformats.org/officeDocument/2006/relationships/hyperlink" Target="https://sierrafoothillgarden.com/2011/02/25/springs-ephemerals-in-the-sierra-foothills/"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ickr.com/photos/41184028@N04/5169665251" TargetMode="External"/><Relationship Id="rId3" Type="http://schemas.openxmlformats.org/officeDocument/2006/relationships/hyperlink" Target="https://www.flickr.com/photos/51035743246@N01/149603309" TargetMode="External"/><Relationship Id="rId4" Type="http://schemas.openxmlformats.org/officeDocument/2006/relationships/hyperlink" Target="https://wildfoodgirl.com/product/web-class-biscuitroots/"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ickr.com/photos/41184028@N04/5169665251" TargetMode="External"/><Relationship Id="rId3" Type="http://schemas.openxmlformats.org/officeDocument/2006/relationships/hyperlink" Target="https://pixabay.com/photos/mesquite-tree-pods-desert-texas-5346579/" TargetMode="External"/><Relationship Id="rId4" Type="http://schemas.openxmlformats.org/officeDocument/2006/relationships/hyperlink" Target="http://davesgarden.com/members/Xenomorf/" TargetMode="External"/><Relationship Id="rId5" Type="http://schemas.openxmlformats.org/officeDocument/2006/relationships/hyperlink" Target="https://ru.pinterest.com/pin/17-unique-yucca-plants-how-to-take-care-of-them--478437160419990342/" TargetMode="External"/><Relationship Id="rId6" Type="http://schemas.openxmlformats.org/officeDocument/2006/relationships/hyperlink" Target="https://www.flickr.com/photos/73564082@N08/8959988674" TargetMode="External"/><Relationship Id="rId7" Type="http://schemas.openxmlformats.org/officeDocument/2006/relationships/hyperlink" Target="https://ru.pinterest.com/pin/how-to-care-for-prickly-pear-complete-landscaping--457185799689554310/" TargetMode="External"/></Relationships>
</file>

<file path=ppt/notesSlides/_rels/notesSlide15.xml.rels><?xml version="1.0" encoding="UTF-8" standalone="yes"?><Relationships xmlns="http://schemas.openxmlformats.org/package/2006/relationships"><Relationship Id="rId10" Type="http://schemas.openxmlformats.org/officeDocument/2006/relationships/hyperlink" Target="https://ic.arc.losrios.edu/~veiszep/24fall2010/Herrig/G350_Herrig_Project.htm" TargetMode="External"/><Relationship Id="rId1" Type="http://schemas.openxmlformats.org/officeDocument/2006/relationships/notesMaster" Target="../notesMasters/notesMaster1.xml"/><Relationship Id="rId2" Type="http://schemas.openxmlformats.org/officeDocument/2006/relationships/hyperlink" Target="https://en.wikipedia.org/wiki/Spanish_language" TargetMode="External"/><Relationship Id="rId3" Type="http://schemas.openxmlformats.org/officeDocument/2006/relationships/hyperlink" Target="https://en.wikipedia.org/wiki/Indigenous_peoples_of_the_Americas" TargetMode="External"/><Relationship Id="rId4" Type="http://schemas.openxmlformats.org/officeDocument/2006/relationships/hyperlink" Target="https://en.wikipedia.org/wiki/Cucurbita" TargetMode="External"/><Relationship Id="rId9" Type="http://schemas.openxmlformats.org/officeDocument/2006/relationships/hyperlink" Target="https://en.wikipedia.org/wiki/Sunflowers" TargetMode="External"/><Relationship Id="rId5" Type="http://schemas.openxmlformats.org/officeDocument/2006/relationships/hyperlink" Target="https://en.wikipedia.org/wiki/Maize" TargetMode="External"/><Relationship Id="rId6" Type="http://schemas.openxmlformats.org/officeDocument/2006/relationships/hyperlink" Target="https://en.wikipedia.org/wiki/Bean" TargetMode="External"/><Relationship Id="rId7" Type="http://schemas.openxmlformats.org/officeDocument/2006/relationships/hyperlink" Target="https://en.wikipedia.org/wiki/Phaseolus_acutifolius" TargetMode="External"/><Relationship Id="rId8" Type="http://schemas.openxmlformats.org/officeDocument/2006/relationships/hyperlink" Target="https://en.wikipedia.org/wiki/Phaseolus_vulgaris"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ickr.com/photos/14868775@N07/5221303130" TargetMode="External"/><Relationship Id="rId3" Type="http://schemas.openxmlformats.org/officeDocument/2006/relationships/hyperlink" Target="https://www.flickr.com/photos/14868775@N07" TargetMode="External"/><Relationship Id="rId4" Type="http://schemas.openxmlformats.org/officeDocument/2006/relationships/hyperlink" Target="https://creativecommons.org/licenses/by-sa/2.0/?ref=openverse"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torage.googleapis.com/dsxcuyisbwmqle/when-do-you-quit-watering-potatoes.html" TargetMode="External"/><Relationship Id="rId3" Type="http://schemas.openxmlformats.org/officeDocument/2006/relationships/hyperlink" Target="https://www.koppert.com/crops/arable-crops/maize/?crops=75%3AMaize" TargetMode="External"/><Relationship Id="rId4" Type="http://schemas.openxmlformats.org/officeDocument/2006/relationships/hyperlink" Target="https://www.accrice.com/contact" TargetMode="External"/><Relationship Id="rId5" Type="http://schemas.openxmlformats.org/officeDocument/2006/relationships/hyperlink" Target="https://www.alamy.com/the-soon-to-mature-wheat-in-west-coast-new-area-in-qingdao-shandong-province-china-on-may-24-2025-image679544679.html" TargetMode="External"/><Relationship Id="rId6" Type="http://schemas.openxmlformats.org/officeDocument/2006/relationships/hyperlink" Target="https://santamariatimes.com/lompoc/lifestyles/columnist/on-the-central-coast-the-valley-oak-is-queen/article_6dad19af-1bfd-5bce-ab1e-a3b4c33c70c6.html"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ommons.wikimedia.org/wiki/File:Agribusiness_vs_agroecology.jpg" TargetMode="Externa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ommons.wikimedia.org/wiki/File:Erosion.jpg" TargetMode="External"/><Relationship Id="rId3" Type="http://schemas.openxmlformats.org/officeDocument/2006/relationships/hyperlink" Target="https://engineersnetwork.org/category/types-of-engineering/agricultural-engineering/" TargetMode="External"/><Relationship Id="rId4" Type="http://schemas.openxmlformats.org/officeDocument/2006/relationships/hyperlink" Target="https://www.youtube.com/watch?v=6ElV-XMeCus" TargetMode="Externa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us.noharm.org/news/dirt-climate-change-regenerative-agriculture-and-health-care" TargetMode="External"/><Relationship Id="rId3" Type="http://schemas.openxmlformats.org/officeDocument/2006/relationships/hyperlink" Target="https://www.tonnerprecision.com/products/precision-planting/vdrive"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lassnotes.ng/lesson/environmental-hazard-soil-erosion-jss3/"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0" Type="http://schemas.openxmlformats.org/officeDocument/2006/relationships/hyperlink" Target="https://creativecommons.org/licenses/by-sa/2.0/?ref=openverse" TargetMode="External"/><Relationship Id="rId11" Type="http://schemas.openxmlformats.org/officeDocument/2006/relationships/hyperlink" Target="https://creativecommons.org/licenses/by-sa/4.0/?ref=openverse" TargetMode="External"/><Relationship Id="rId10" Type="http://schemas.openxmlformats.org/officeDocument/2006/relationships/hyperlink" Target="https://creativecommons.org/licenses/by-sa/4.0/?ref=openverse" TargetMode="External"/><Relationship Id="rId21" Type="http://schemas.openxmlformats.org/officeDocument/2006/relationships/hyperlink" Target="https://creativecommons.org/licenses/by-sa/2.0/?ref=openverse" TargetMode="External"/><Relationship Id="rId13" Type="http://schemas.openxmlformats.org/officeDocument/2006/relationships/hyperlink" Target="https://commons.wikimedia.org/wiki/User:Mateus_Hidalgo" TargetMode="External"/><Relationship Id="rId12" Type="http://schemas.openxmlformats.org/officeDocument/2006/relationships/hyperlink" Target="https://commons.wikimedia.org/w/index.php?curid=2263361" TargetMode="External"/><Relationship Id="rId1" Type="http://schemas.openxmlformats.org/officeDocument/2006/relationships/notesMaster" Target="../notesMasters/notesMaster1.xml"/><Relationship Id="rId2" Type="http://schemas.openxmlformats.org/officeDocument/2006/relationships/hyperlink" Target="https://www.flickr.com/photos/34427465953@N01/331468998" TargetMode="External"/><Relationship Id="rId3" Type="http://schemas.openxmlformats.org/officeDocument/2006/relationships/hyperlink" Target="https://www.flickr.com/photos/34427465953@N01" TargetMode="External"/><Relationship Id="rId4" Type="http://schemas.openxmlformats.org/officeDocument/2006/relationships/hyperlink" Target="https://www.flickr.com/photos/34427465953@N01" TargetMode="External"/><Relationship Id="rId9" Type="http://schemas.openxmlformats.org/officeDocument/2006/relationships/hyperlink" Target="https://commons.wikimedia.org/wiki/User:Kzirkel" TargetMode="External"/><Relationship Id="rId15" Type="http://schemas.openxmlformats.org/officeDocument/2006/relationships/hyperlink" Target="https://creativecommons.org/licenses/by-sa/2.5/br/deed.en/?ref=openverse" TargetMode="External"/><Relationship Id="rId14" Type="http://schemas.openxmlformats.org/officeDocument/2006/relationships/hyperlink" Target="https://commons.wikimedia.org/wiki/User:Mateus_Hidalgo" TargetMode="External"/><Relationship Id="rId17" Type="http://schemas.openxmlformats.org/officeDocument/2006/relationships/hyperlink" Target="https://commons.wikimedia.org/w/index.php?curid=1667745" TargetMode="External"/><Relationship Id="rId16" Type="http://schemas.openxmlformats.org/officeDocument/2006/relationships/hyperlink" Target="https://creativecommons.org/licenses/by-sa/2.5/br/deed.en/?ref=openverse" TargetMode="External"/><Relationship Id="rId5" Type="http://schemas.openxmlformats.org/officeDocument/2006/relationships/hyperlink" Target="https://creativecommons.org/licenses/by/2.0/?ref=openverse" TargetMode="External"/><Relationship Id="rId19" Type="http://schemas.openxmlformats.org/officeDocument/2006/relationships/hyperlink" Target="https://www.flickr.com/photos/abex" TargetMode="External"/><Relationship Id="rId6" Type="http://schemas.openxmlformats.org/officeDocument/2006/relationships/hyperlink" Target="https://creativecommons.org/licenses/by/2.0/?ref=openverse" TargetMode="External"/><Relationship Id="rId18" Type="http://schemas.openxmlformats.org/officeDocument/2006/relationships/hyperlink" Target="https://www.flickr.com/photos/abex" TargetMode="External"/><Relationship Id="rId7" Type="http://schemas.openxmlformats.org/officeDocument/2006/relationships/hyperlink" Target="https://commons.wikimedia.org/w/index.php?curid=125750633" TargetMode="External"/><Relationship Id="rId8" Type="http://schemas.openxmlformats.org/officeDocument/2006/relationships/hyperlink" Target="https://commons.wikimedia.org/wiki/User:Kzirkel" TargetMode="External"/></Relationships>
</file>

<file path=ppt/notesSlides/_rels/notesSlide4.xml.rels><?xml version="1.0" encoding="UTF-8" standalone="yes"?><Relationships xmlns="http://schemas.openxmlformats.org/package/2006/relationships"><Relationship Id="rId20" Type="http://schemas.openxmlformats.org/officeDocument/2006/relationships/hyperlink" Target="https://creativecommons.org/licenses/by-sa/2.0/?ref=openverse" TargetMode="External"/><Relationship Id="rId11" Type="http://schemas.openxmlformats.org/officeDocument/2006/relationships/hyperlink" Target="https://creativecommons.org/licenses/by-sa/4.0/?ref=openverse" TargetMode="External"/><Relationship Id="rId10" Type="http://schemas.openxmlformats.org/officeDocument/2006/relationships/hyperlink" Target="https://creativecommons.org/licenses/by-sa/4.0/?ref=openverse" TargetMode="External"/><Relationship Id="rId21" Type="http://schemas.openxmlformats.org/officeDocument/2006/relationships/hyperlink" Target="https://creativecommons.org/licenses/by-sa/2.0/?ref=openverse" TargetMode="External"/><Relationship Id="rId13" Type="http://schemas.openxmlformats.org/officeDocument/2006/relationships/hyperlink" Target="https://commons.wikimedia.org/wiki/User:Mateus_Hidalgo" TargetMode="External"/><Relationship Id="rId12" Type="http://schemas.openxmlformats.org/officeDocument/2006/relationships/hyperlink" Target="https://commons.wikimedia.org/w/index.php?curid=2263361" TargetMode="External"/><Relationship Id="rId1" Type="http://schemas.openxmlformats.org/officeDocument/2006/relationships/notesMaster" Target="../notesMasters/notesMaster1.xml"/><Relationship Id="rId2" Type="http://schemas.openxmlformats.org/officeDocument/2006/relationships/hyperlink" Target="https://www.flickr.com/photos/34427465953@N01/331468998" TargetMode="External"/><Relationship Id="rId3" Type="http://schemas.openxmlformats.org/officeDocument/2006/relationships/hyperlink" Target="https://www.flickr.com/photos/34427465953@N01" TargetMode="External"/><Relationship Id="rId4" Type="http://schemas.openxmlformats.org/officeDocument/2006/relationships/hyperlink" Target="https://www.flickr.com/photos/34427465953@N01" TargetMode="External"/><Relationship Id="rId9" Type="http://schemas.openxmlformats.org/officeDocument/2006/relationships/hyperlink" Target="https://commons.wikimedia.org/wiki/User:Kzirkel" TargetMode="External"/><Relationship Id="rId15" Type="http://schemas.openxmlformats.org/officeDocument/2006/relationships/hyperlink" Target="https://creativecommons.org/licenses/by-sa/2.5/br/deed.en/?ref=openverse" TargetMode="External"/><Relationship Id="rId14" Type="http://schemas.openxmlformats.org/officeDocument/2006/relationships/hyperlink" Target="https://commons.wikimedia.org/wiki/User:Mateus_Hidalgo" TargetMode="External"/><Relationship Id="rId17" Type="http://schemas.openxmlformats.org/officeDocument/2006/relationships/hyperlink" Target="https://commons.wikimedia.org/w/index.php?curid=1667745" TargetMode="External"/><Relationship Id="rId16" Type="http://schemas.openxmlformats.org/officeDocument/2006/relationships/hyperlink" Target="https://creativecommons.org/licenses/by-sa/2.5/br/deed.en/?ref=openverse" TargetMode="External"/><Relationship Id="rId5" Type="http://schemas.openxmlformats.org/officeDocument/2006/relationships/hyperlink" Target="https://creativecommons.org/licenses/by/2.0/?ref=openverse" TargetMode="External"/><Relationship Id="rId19" Type="http://schemas.openxmlformats.org/officeDocument/2006/relationships/hyperlink" Target="https://www.flickr.com/photos/abex" TargetMode="External"/><Relationship Id="rId6" Type="http://schemas.openxmlformats.org/officeDocument/2006/relationships/hyperlink" Target="https://creativecommons.org/licenses/by/2.0/?ref=openverse" TargetMode="External"/><Relationship Id="rId18" Type="http://schemas.openxmlformats.org/officeDocument/2006/relationships/hyperlink" Target="https://www.flickr.com/photos/abex" TargetMode="External"/><Relationship Id="rId7" Type="http://schemas.openxmlformats.org/officeDocument/2006/relationships/hyperlink" Target="https://commons.wikimedia.org/w/index.php?curid=125750633" TargetMode="External"/><Relationship Id="rId8" Type="http://schemas.openxmlformats.org/officeDocument/2006/relationships/hyperlink" Target="https://commons.wikimedia.org/wiki/User:Kzirkel"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0" Type="http://schemas.openxmlformats.org/officeDocument/2006/relationships/hyperlink" Target="https://creativecommons.org/licenses/by-sa/2.0/?ref=openverse" TargetMode="External"/><Relationship Id="rId11" Type="http://schemas.openxmlformats.org/officeDocument/2006/relationships/hyperlink" Target="https://creativecommons.org/licenses/by-sa/4.0/?ref=openverse" TargetMode="External"/><Relationship Id="rId10" Type="http://schemas.openxmlformats.org/officeDocument/2006/relationships/hyperlink" Target="https://creativecommons.org/licenses/by-sa/4.0/?ref=openverse" TargetMode="External"/><Relationship Id="rId21" Type="http://schemas.openxmlformats.org/officeDocument/2006/relationships/hyperlink" Target="https://creativecommons.org/licenses/by-sa/2.0/?ref=openverse" TargetMode="External"/><Relationship Id="rId13" Type="http://schemas.openxmlformats.org/officeDocument/2006/relationships/hyperlink" Target="https://commons.wikimedia.org/wiki/User:Mateus_Hidalgo" TargetMode="External"/><Relationship Id="rId12" Type="http://schemas.openxmlformats.org/officeDocument/2006/relationships/hyperlink" Target="https://commons.wikimedia.org/w/index.php?curid=2263361" TargetMode="External"/><Relationship Id="rId1" Type="http://schemas.openxmlformats.org/officeDocument/2006/relationships/notesMaster" Target="../notesMasters/notesMaster1.xml"/><Relationship Id="rId2" Type="http://schemas.openxmlformats.org/officeDocument/2006/relationships/hyperlink" Target="https://www.flickr.com/photos/34427465953@N01/331468998" TargetMode="External"/><Relationship Id="rId3" Type="http://schemas.openxmlformats.org/officeDocument/2006/relationships/hyperlink" Target="https://www.flickr.com/photos/34427465953@N01" TargetMode="External"/><Relationship Id="rId4" Type="http://schemas.openxmlformats.org/officeDocument/2006/relationships/hyperlink" Target="https://www.flickr.com/photos/34427465953@N01" TargetMode="External"/><Relationship Id="rId9" Type="http://schemas.openxmlformats.org/officeDocument/2006/relationships/hyperlink" Target="https://commons.wikimedia.org/wiki/User:Kzirkel" TargetMode="External"/><Relationship Id="rId15" Type="http://schemas.openxmlformats.org/officeDocument/2006/relationships/hyperlink" Target="https://creativecommons.org/licenses/by-sa/2.5/br/deed.en/?ref=openverse" TargetMode="External"/><Relationship Id="rId14" Type="http://schemas.openxmlformats.org/officeDocument/2006/relationships/hyperlink" Target="https://commons.wikimedia.org/wiki/User:Mateus_Hidalgo" TargetMode="External"/><Relationship Id="rId17" Type="http://schemas.openxmlformats.org/officeDocument/2006/relationships/hyperlink" Target="https://commons.wikimedia.org/w/index.php?curid=1667745" TargetMode="External"/><Relationship Id="rId16" Type="http://schemas.openxmlformats.org/officeDocument/2006/relationships/hyperlink" Target="https://creativecommons.org/licenses/by-sa/2.5/br/deed.en/?ref=openverse" TargetMode="External"/><Relationship Id="rId5" Type="http://schemas.openxmlformats.org/officeDocument/2006/relationships/hyperlink" Target="https://creativecommons.org/licenses/by/2.0/?ref=openverse" TargetMode="External"/><Relationship Id="rId19" Type="http://schemas.openxmlformats.org/officeDocument/2006/relationships/hyperlink" Target="https://www.flickr.com/photos/abex" TargetMode="External"/><Relationship Id="rId6" Type="http://schemas.openxmlformats.org/officeDocument/2006/relationships/hyperlink" Target="https://creativecommons.org/licenses/by/2.0/?ref=openverse" TargetMode="External"/><Relationship Id="rId18" Type="http://schemas.openxmlformats.org/officeDocument/2006/relationships/hyperlink" Target="https://www.flickr.com/photos/abex" TargetMode="External"/><Relationship Id="rId7" Type="http://schemas.openxmlformats.org/officeDocument/2006/relationships/hyperlink" Target="https://commons.wikimedia.org/w/index.php?curid=125750633" TargetMode="External"/><Relationship Id="rId8" Type="http://schemas.openxmlformats.org/officeDocument/2006/relationships/hyperlink" Target="https://commons.wikimedia.org/wiki/User:Kzirkel"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ommons.wikimedia.org/wiki/File:Mango_tree_with_a_lot_of_mangoes_of_Khulna,_Bangladesh.JPG" TargetMode="External"/><Relationship Id="rId3" Type="http://schemas.openxmlformats.org/officeDocument/2006/relationships/hyperlink" Target="https://commons.wikimedia.org/wiki/File:Mangos_-_single_and_halved.jpg"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en.wikipedia.org/wiki/Myanmar" TargetMode="External"/><Relationship Id="rId3" Type="http://schemas.openxmlformats.org/officeDocument/2006/relationships/hyperlink" Target="https://en.wikipedia.org/wiki/Myanmar" TargetMode="External"/><Relationship Id="rId4" Type="http://schemas.openxmlformats.org/officeDocument/2006/relationships/hyperlink" Target="https://en.wikipedia.org/wiki/Bangladesh" TargetMode="External"/><Relationship Id="rId5" Type="http://schemas.openxmlformats.org/officeDocument/2006/relationships/hyperlink" Target="https://en.wikipedia.org/wiki/Bangladesh" TargetMode="External"/><Relationship Id="rId6" Type="http://schemas.openxmlformats.org/officeDocument/2006/relationships/hyperlink" Target="https://en.wikipedia.org/wiki/Mangifera_indica#cite_note-morton-4" TargetMode="External"/><Relationship Id="rId7" Type="http://schemas.openxmlformats.org/officeDocument/2006/relationships/hyperlink" Target="https://en.wikipedia.org/wiki/Mangifera_indica#cite_note-Kuhn-16" TargetMode="External"/><Relationship Id="rId8" Type="http://schemas.openxmlformats.org/officeDocument/2006/relationships/hyperlink" Target="https://en.wikipedia.org/wiki/Mangifera_indica#cite_note-Warschefsky-17"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3bec3823d30_0_37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3bec3823d30_0_3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400"/>
              <a:buFont typeface="Calibri"/>
              <a:buNone/>
            </a:pPr>
            <a:r>
              <a:rPr lang="en-US">
                <a:solidFill>
                  <a:schemeClr val="dk1"/>
                </a:solidFill>
              </a:rPr>
              <a:t>Image attribution: </a:t>
            </a:r>
            <a:r>
              <a:rPr lang="en-US" u="sng">
                <a:solidFill>
                  <a:schemeClr val="hlink"/>
                </a:solidFill>
                <a:hlinkClick r:id="rId2"/>
              </a:rPr>
              <a:t>https://commons.wikimedia.org/wiki/File:Agribusiness_vs_agroecology.jpg</a:t>
            </a:r>
            <a:endParaRPr>
              <a:solidFill>
                <a:schemeClr val="dk1"/>
              </a:solidFill>
            </a:endParaRPr>
          </a:p>
          <a:p>
            <a:pPr indent="0" lvl="0" marL="0" rtl="0" algn="l">
              <a:spcBef>
                <a:spcPts val="0"/>
              </a:spcBef>
              <a:spcAft>
                <a:spcPts val="0"/>
              </a:spcAft>
              <a:buClr>
                <a:schemeClr val="dk1"/>
              </a:buClr>
              <a:buSzPts val="1400"/>
              <a:buFont typeface="Calibri"/>
              <a:buNone/>
            </a:pPr>
            <a:r>
              <a:rPr lang="en-US">
                <a:solidFill>
                  <a:schemeClr val="dk1"/>
                </a:solidFill>
              </a:rPr>
              <a:t>Pablo Peiker, CC0, via Wikimedia Commons</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c64adbbe2f_0_4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3c64adbbe2f_0_4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W</a:t>
            </a:r>
            <a:r>
              <a:rPr lang="en-US"/>
              <a:t>idespread transfer of plants, animals, and diseases between the New World (the Americas) in the Western Hemisphere, and the Old World (Afro-Eurasia) in the Eastern Hemisphere, from the late 15th century on. It is named after the explorer Christopher Columbus and is related to the European colonization and global trade following his 1492 voyage. Image attribution: Copyright Rice University, OpenStax, under CC BY 4.0 license.</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3c64adbbe2f_0_4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3c64adbbe2f_0_4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Map of the distribution of vegetation types and land cover in California (U.S. Bureau of Reclamation, 1996)</a:t>
            </a:r>
            <a:endParaRPr/>
          </a:p>
          <a:p>
            <a:pPr indent="0" lvl="0" marL="0" rtl="0" algn="l">
              <a:spcBef>
                <a:spcPts val="0"/>
              </a:spcBef>
              <a:spcAft>
                <a:spcPts val="0"/>
              </a:spcAft>
              <a:buNone/>
            </a:pPr>
            <a:r>
              <a:rPr lang="en-US"/>
              <a:t>Tribal Territories map: </a:t>
            </a:r>
            <a:r>
              <a:rPr lang="en-US" u="sng">
                <a:solidFill>
                  <a:schemeClr val="hlink"/>
                </a:solidFill>
                <a:hlinkClick r:id="rId2"/>
              </a:rPr>
              <a:t>https://aimfireriversideca.tripod.com/sitebuildercontent/sitebuilderpictures/calprecontact.gif</a:t>
            </a:r>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3c64adbbe2f_0_4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3c64adbbe2f_0_4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Acorns: Bri Weldon </a:t>
            </a:r>
            <a:r>
              <a:rPr lang="en-US" u="sng">
                <a:solidFill>
                  <a:schemeClr val="hlink"/>
                </a:solidFill>
                <a:hlinkClick r:id="rId2"/>
              </a:rPr>
              <a:t>https://www.flickr.com/photos/41184028@N04/5169665251</a:t>
            </a:r>
            <a:endParaRPr/>
          </a:p>
          <a:p>
            <a:pPr indent="0" lvl="0" marL="0" rtl="0" algn="l">
              <a:spcBef>
                <a:spcPts val="0"/>
              </a:spcBef>
              <a:spcAft>
                <a:spcPts val="0"/>
              </a:spcAft>
              <a:buNone/>
            </a:pPr>
            <a:r>
              <a:rPr lang="en-US"/>
              <a:t>Brodiaea: </a:t>
            </a:r>
            <a:r>
              <a:rPr lang="en-US" u="sng">
                <a:solidFill>
                  <a:schemeClr val="hlink"/>
                </a:solidFill>
                <a:hlinkClick r:id="rId3"/>
              </a:rPr>
              <a:t>https://arcadianabe.blogspot.com/2014/06/harvest-brodiaea.html</a:t>
            </a:r>
            <a:endParaRPr/>
          </a:p>
          <a:p>
            <a:pPr indent="0" lvl="0" marL="0" rtl="0" algn="l">
              <a:spcBef>
                <a:spcPts val="0"/>
              </a:spcBef>
              <a:spcAft>
                <a:spcPts val="0"/>
              </a:spcAft>
              <a:buNone/>
            </a:pPr>
            <a:r>
              <a:rPr lang="en-US"/>
              <a:t>Littleneck clams: Ken Hammond, Public domain, via Wikimedia Commons </a:t>
            </a:r>
            <a:endParaRPr/>
          </a:p>
          <a:p>
            <a:pPr indent="0" lvl="0" marL="0" rtl="0" algn="l">
              <a:spcBef>
                <a:spcPts val="0"/>
              </a:spcBef>
              <a:spcAft>
                <a:spcPts val="0"/>
              </a:spcAft>
              <a:buNone/>
            </a:pPr>
            <a:r>
              <a:rPr lang="en-US"/>
              <a:t>Manzanita: The thumbnail photo (128x192 pixels) on this page may be freely used for personal or academic purposes without prior permission under the Fair Use provisions of US copyright law as long as the photo is clearly credited with © 2008 Zoya Akulova.</a:t>
            </a:r>
            <a:endParaRPr/>
          </a:p>
          <a:p>
            <a:pPr indent="0" lvl="0" marL="0" rtl="0" algn="l">
              <a:spcBef>
                <a:spcPts val="0"/>
              </a:spcBef>
              <a:spcAft>
                <a:spcPts val="0"/>
              </a:spcAft>
              <a:buNone/>
            </a:pPr>
            <a:r>
              <a:rPr lang="en-US"/>
              <a:t>Miner’s Lettuce: </a:t>
            </a:r>
            <a:r>
              <a:rPr lang="en-US" u="sng">
                <a:solidFill>
                  <a:schemeClr val="hlink"/>
                </a:solidFill>
                <a:hlinkClick r:id="rId4"/>
              </a:rPr>
              <a:t>https://sierrafoothillgarden.com/2011/02/25/springs-ephemerals-in-the-sierra-foothills/</a:t>
            </a:r>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3bec3823d30_0_3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3bec3823d30_0_3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Acorns: Bri Weldon </a:t>
            </a:r>
            <a:r>
              <a:rPr lang="en-US" u="sng">
                <a:solidFill>
                  <a:schemeClr val="hlink"/>
                </a:solidFill>
                <a:hlinkClick r:id="rId2"/>
              </a:rPr>
              <a:t>https://www.flickr.com/photos/41184028@N04/5169665251</a:t>
            </a:r>
            <a:endParaRPr>
              <a:solidFill>
                <a:schemeClr val="dk1"/>
              </a:solidFill>
            </a:endParaRPr>
          </a:p>
          <a:p>
            <a:pPr indent="0" lvl="0" marL="0" rtl="0" algn="l">
              <a:spcBef>
                <a:spcPts val="0"/>
              </a:spcBef>
              <a:spcAft>
                <a:spcPts val="0"/>
              </a:spcAft>
              <a:buNone/>
            </a:pPr>
            <a:r>
              <a:rPr lang="en-US"/>
              <a:t>California quail: Becky Matsubara from El Sobrante, California, CC BY 2.0 &lt;https://creativecommons.org/licenses/by/2.0&gt;, via Wikimedia Commons</a:t>
            </a:r>
            <a:endParaRPr/>
          </a:p>
          <a:p>
            <a:pPr indent="0" lvl="0" marL="0" rtl="0" algn="l">
              <a:spcBef>
                <a:spcPts val="0"/>
              </a:spcBef>
              <a:spcAft>
                <a:spcPts val="0"/>
              </a:spcAft>
              <a:buNone/>
            </a:pPr>
            <a:r>
              <a:rPr lang="en-US"/>
              <a:t>Tidytips: Dawn Endico </a:t>
            </a:r>
            <a:r>
              <a:rPr lang="en-US" u="sng">
                <a:solidFill>
                  <a:schemeClr val="hlink"/>
                </a:solidFill>
                <a:hlinkClick r:id="rId3"/>
              </a:rPr>
              <a:t>https://www.flickr.com/photos/51035743246@N01/149603309</a:t>
            </a:r>
            <a:endParaRPr/>
          </a:p>
          <a:p>
            <a:pPr indent="0" lvl="0" marL="0" rtl="0" algn="l">
              <a:spcBef>
                <a:spcPts val="0"/>
              </a:spcBef>
              <a:spcAft>
                <a:spcPts val="0"/>
              </a:spcAft>
              <a:buNone/>
            </a:pPr>
            <a:r>
              <a:rPr lang="en-US"/>
              <a:t>Biscuitroot: </a:t>
            </a:r>
            <a:r>
              <a:rPr lang="en-US" u="sng">
                <a:solidFill>
                  <a:schemeClr val="hlink"/>
                </a:solidFill>
                <a:hlinkClick r:id="rId4"/>
              </a:rPr>
              <a:t>https://wildfoodgirl.com/product/web-class-biscuitroots/</a:t>
            </a:r>
            <a:endParaRPr/>
          </a:p>
          <a:p>
            <a:pPr indent="0" lvl="0" marL="0" rtl="0" algn="l">
              <a:spcBef>
                <a:spcPts val="0"/>
              </a:spcBef>
              <a:spcAft>
                <a:spcPts val="0"/>
              </a:spcAft>
              <a:buNone/>
            </a:pPr>
            <a:r>
              <a:rPr lang="en-US"/>
              <a:t>Cattails: Le.Loup.Gris, CC BY-SA 3.0 &lt;https://creativecommons.org/licenses/by-sa/3.0&gt;, via Wikimedia Commons</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3bec3823d30_0_3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3bec3823d30_0_3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Acorns: Bri Weldon </a:t>
            </a:r>
            <a:r>
              <a:rPr lang="en-US" u="sng">
                <a:solidFill>
                  <a:schemeClr val="hlink"/>
                </a:solidFill>
                <a:hlinkClick r:id="rId2"/>
              </a:rPr>
              <a:t>https://www.flickr.com/photos/41184028@N04/5169665251</a:t>
            </a:r>
            <a:endParaRPr>
              <a:solidFill>
                <a:schemeClr val="dk1"/>
              </a:solidFill>
            </a:endParaRPr>
          </a:p>
          <a:p>
            <a:pPr indent="0" lvl="0" marL="0" rtl="0" algn="l">
              <a:spcBef>
                <a:spcPts val="0"/>
              </a:spcBef>
              <a:spcAft>
                <a:spcPts val="0"/>
              </a:spcAft>
              <a:buNone/>
            </a:pPr>
            <a:r>
              <a:rPr lang="en-US"/>
              <a:t>Mesquite: </a:t>
            </a:r>
            <a:r>
              <a:rPr lang="en-US" u="sng">
                <a:solidFill>
                  <a:schemeClr val="hlink"/>
                </a:solidFill>
                <a:hlinkClick r:id="rId3"/>
              </a:rPr>
              <a:t>https://pixabay.com/photos/mesquite-tree-pods-desert-texas-5346579/</a:t>
            </a:r>
            <a:endParaRPr/>
          </a:p>
          <a:p>
            <a:pPr indent="0" lvl="0" marL="0" rtl="0" algn="l">
              <a:spcBef>
                <a:spcPts val="0"/>
              </a:spcBef>
              <a:spcAft>
                <a:spcPts val="0"/>
              </a:spcAft>
              <a:buNone/>
            </a:pPr>
            <a:r>
              <a:rPr lang="en-US"/>
              <a:t>California Fan Palm: </a:t>
            </a:r>
            <a:r>
              <a:rPr lang="en-US" u="sng">
                <a:solidFill>
                  <a:schemeClr val="hlink"/>
                </a:solidFill>
                <a:hlinkClick r:id="rId4"/>
              </a:rPr>
              <a:t>http://davesgarden.com/members/Xenomorf/</a:t>
            </a:r>
            <a:endParaRPr/>
          </a:p>
          <a:p>
            <a:pPr indent="0" lvl="0" marL="0" rtl="0" algn="l">
              <a:spcBef>
                <a:spcPts val="0"/>
              </a:spcBef>
              <a:spcAft>
                <a:spcPts val="0"/>
              </a:spcAft>
              <a:buNone/>
            </a:pPr>
            <a:r>
              <a:rPr lang="en-US"/>
              <a:t>Yucca: </a:t>
            </a:r>
            <a:r>
              <a:rPr lang="en-US" u="sng">
                <a:solidFill>
                  <a:schemeClr val="hlink"/>
                </a:solidFill>
                <a:hlinkClick r:id="rId5"/>
              </a:rPr>
              <a:t>https://ru.pinterest.com/pin/17-unique-yucca-plants-how-to-take-care-of-them--478437160419990342/</a:t>
            </a:r>
            <a:endParaRPr/>
          </a:p>
          <a:p>
            <a:pPr indent="0" lvl="0" marL="0" rtl="0" algn="l">
              <a:spcBef>
                <a:spcPts val="0"/>
              </a:spcBef>
              <a:spcAft>
                <a:spcPts val="0"/>
              </a:spcAft>
              <a:buNone/>
            </a:pPr>
            <a:r>
              <a:rPr lang="en-US"/>
              <a:t>Black-tailed Jackrabbit: Morgan Ball </a:t>
            </a:r>
            <a:r>
              <a:rPr lang="en-US" u="sng">
                <a:solidFill>
                  <a:schemeClr val="hlink"/>
                </a:solidFill>
                <a:hlinkClick r:id="rId6"/>
              </a:rPr>
              <a:t>https://www.flickr.com/photos/73564082@N08/8959988674</a:t>
            </a:r>
            <a:endParaRPr/>
          </a:p>
          <a:p>
            <a:pPr indent="0" lvl="0" marL="0" rtl="0" algn="l">
              <a:spcBef>
                <a:spcPts val="0"/>
              </a:spcBef>
              <a:spcAft>
                <a:spcPts val="0"/>
              </a:spcAft>
              <a:buNone/>
            </a:pPr>
            <a:r>
              <a:rPr lang="en-US"/>
              <a:t>Prickly pear: </a:t>
            </a:r>
            <a:r>
              <a:rPr lang="en-US" u="sng">
                <a:solidFill>
                  <a:schemeClr val="hlink"/>
                </a:solidFill>
                <a:hlinkClick r:id="rId7"/>
              </a:rPr>
              <a:t>https://ru.pinterest.com/pin/how-to-care-for-prickly-pear-complete-landscaping--457185799689554310/</a:t>
            </a:r>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3c64adbbe2f_0_4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3c64adbbe2f_0_4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rgbClr val="202122"/>
                </a:solidFill>
                <a:highlight>
                  <a:srgbClr val="FFFFFF"/>
                </a:highlight>
              </a:rPr>
              <a:t>The </a:t>
            </a:r>
            <a:r>
              <a:rPr b="1" lang="en-US" sz="1200">
                <a:solidFill>
                  <a:srgbClr val="202122"/>
                </a:solidFill>
                <a:highlight>
                  <a:srgbClr val="FFFFFF"/>
                </a:highlight>
              </a:rPr>
              <a:t>Three Sisters</a:t>
            </a:r>
            <a:r>
              <a:rPr lang="en-US" sz="1200">
                <a:solidFill>
                  <a:srgbClr val="202122"/>
                </a:solidFill>
                <a:highlight>
                  <a:srgbClr val="FFFFFF"/>
                </a:highlight>
              </a:rPr>
              <a:t> (</a:t>
            </a:r>
            <a:r>
              <a:rPr lang="en-US" sz="1200">
                <a:solidFill>
                  <a:schemeClr val="hlink"/>
                </a:solidFill>
                <a:highlight>
                  <a:srgbClr val="FFFFFF"/>
                </a:highlight>
                <a:uFill>
                  <a:noFill/>
                </a:uFill>
                <a:hlinkClick r:id="rId2"/>
              </a:rPr>
              <a:t>Spanish</a:t>
            </a:r>
            <a:r>
              <a:rPr lang="en-US" sz="1200">
                <a:solidFill>
                  <a:srgbClr val="202122"/>
                </a:solidFill>
                <a:highlight>
                  <a:srgbClr val="FFFFFF"/>
                </a:highlight>
              </a:rPr>
              <a:t>: </a:t>
            </a:r>
            <a:r>
              <a:rPr i="1" lang="en-US" sz="1200">
                <a:solidFill>
                  <a:srgbClr val="202122"/>
                </a:solidFill>
                <a:highlight>
                  <a:srgbClr val="FFFFFF"/>
                </a:highlight>
              </a:rPr>
              <a:t>tres hermanas</a:t>
            </a:r>
            <a:r>
              <a:rPr lang="en-US" sz="1200">
                <a:solidFill>
                  <a:srgbClr val="202122"/>
                </a:solidFill>
                <a:highlight>
                  <a:srgbClr val="FFFFFF"/>
                </a:highlight>
              </a:rPr>
              <a:t>) are the three main agricultural crops of various </a:t>
            </a:r>
            <a:r>
              <a:rPr lang="en-US" sz="1200">
                <a:solidFill>
                  <a:schemeClr val="hlink"/>
                </a:solidFill>
                <a:highlight>
                  <a:srgbClr val="FFFFFF"/>
                </a:highlight>
                <a:uFill>
                  <a:noFill/>
                </a:uFill>
                <a:hlinkClick r:id="rId3"/>
              </a:rPr>
              <a:t>indigenous peoples</a:t>
            </a:r>
            <a:r>
              <a:rPr lang="en-US" sz="1200">
                <a:solidFill>
                  <a:srgbClr val="202122"/>
                </a:solidFill>
                <a:highlight>
                  <a:srgbClr val="FFFFFF"/>
                </a:highlight>
              </a:rPr>
              <a:t> of Central and North America: </a:t>
            </a:r>
            <a:r>
              <a:rPr lang="en-US" sz="1200">
                <a:solidFill>
                  <a:schemeClr val="hlink"/>
                </a:solidFill>
                <a:highlight>
                  <a:srgbClr val="FFFFFF"/>
                </a:highlight>
                <a:uFill>
                  <a:noFill/>
                </a:uFill>
                <a:hlinkClick r:id="rId4"/>
              </a:rPr>
              <a:t>squash</a:t>
            </a:r>
            <a:r>
              <a:rPr lang="en-US" sz="1200">
                <a:solidFill>
                  <a:srgbClr val="202122"/>
                </a:solidFill>
                <a:highlight>
                  <a:srgbClr val="FFFFFF"/>
                </a:highlight>
              </a:rPr>
              <a:t>, </a:t>
            </a:r>
            <a:r>
              <a:rPr lang="en-US" sz="1200">
                <a:solidFill>
                  <a:schemeClr val="hlink"/>
                </a:solidFill>
                <a:highlight>
                  <a:srgbClr val="FFFFFF"/>
                </a:highlight>
                <a:uFill>
                  <a:noFill/>
                </a:uFill>
                <a:hlinkClick r:id="rId5"/>
              </a:rPr>
              <a:t>maize</a:t>
            </a:r>
            <a:r>
              <a:rPr lang="en-US" sz="1200">
                <a:solidFill>
                  <a:srgbClr val="202122"/>
                </a:solidFill>
                <a:highlight>
                  <a:srgbClr val="FFFFFF"/>
                </a:highlight>
              </a:rPr>
              <a:t> ("corn"), and climbing </a:t>
            </a:r>
            <a:r>
              <a:rPr lang="en-US" sz="1200">
                <a:solidFill>
                  <a:schemeClr val="hlink"/>
                </a:solidFill>
                <a:highlight>
                  <a:srgbClr val="FFFFFF"/>
                </a:highlight>
                <a:uFill>
                  <a:noFill/>
                </a:uFill>
                <a:hlinkClick r:id="rId6"/>
              </a:rPr>
              <a:t>beans</a:t>
            </a:r>
            <a:r>
              <a:rPr lang="en-US" sz="1200">
                <a:solidFill>
                  <a:srgbClr val="202122"/>
                </a:solidFill>
                <a:highlight>
                  <a:srgbClr val="FFFFFF"/>
                </a:highlight>
              </a:rPr>
              <a:t> (typically </a:t>
            </a:r>
            <a:r>
              <a:rPr lang="en-US" sz="1200">
                <a:solidFill>
                  <a:schemeClr val="hlink"/>
                </a:solidFill>
                <a:highlight>
                  <a:srgbClr val="FFFFFF"/>
                </a:highlight>
                <a:uFill>
                  <a:noFill/>
                </a:uFill>
                <a:hlinkClick r:id="rId7"/>
              </a:rPr>
              <a:t>tepary beans</a:t>
            </a:r>
            <a:r>
              <a:rPr lang="en-US" sz="1200">
                <a:solidFill>
                  <a:srgbClr val="202122"/>
                </a:solidFill>
                <a:highlight>
                  <a:srgbClr val="FFFFFF"/>
                </a:highlight>
              </a:rPr>
              <a:t> or </a:t>
            </a:r>
            <a:r>
              <a:rPr lang="en-US" sz="1200">
                <a:solidFill>
                  <a:schemeClr val="hlink"/>
                </a:solidFill>
                <a:highlight>
                  <a:srgbClr val="FFFFFF"/>
                </a:highlight>
                <a:uFill>
                  <a:noFill/>
                </a:uFill>
                <a:hlinkClick r:id="rId8"/>
              </a:rPr>
              <a:t>common beans</a:t>
            </a:r>
            <a:r>
              <a:rPr lang="en-US" sz="1200">
                <a:solidFill>
                  <a:srgbClr val="202122"/>
                </a:solidFill>
                <a:highlight>
                  <a:srgbClr val="FFFFFF"/>
                </a:highlight>
              </a:rPr>
              <a:t>). Traditionally, several Native American groups also planted </a:t>
            </a:r>
            <a:r>
              <a:rPr lang="en-US" sz="1200">
                <a:solidFill>
                  <a:schemeClr val="hlink"/>
                </a:solidFill>
                <a:highlight>
                  <a:srgbClr val="FFFFFF"/>
                </a:highlight>
                <a:uFill>
                  <a:noFill/>
                </a:uFill>
                <a:hlinkClick r:id="rId9"/>
              </a:rPr>
              <a:t>sunflowers</a:t>
            </a:r>
            <a:r>
              <a:rPr lang="en-US" sz="1200">
                <a:solidFill>
                  <a:srgbClr val="202122"/>
                </a:solidFill>
                <a:highlight>
                  <a:srgbClr val="FFFFFF"/>
                </a:highlight>
              </a:rPr>
              <a:t> on the north edges of their gardens as a "fourth sister"</a:t>
            </a:r>
            <a:endParaRPr sz="1200">
              <a:solidFill>
                <a:srgbClr val="202122"/>
              </a:solidFill>
              <a:highlight>
                <a:srgbClr val="FFFFFF"/>
              </a:highlight>
            </a:endParaRPr>
          </a:p>
          <a:p>
            <a:pPr indent="0" lvl="0" marL="0" rtl="0" algn="l">
              <a:spcBef>
                <a:spcPts val="0"/>
              </a:spcBef>
              <a:spcAft>
                <a:spcPts val="0"/>
              </a:spcAft>
              <a:buNone/>
            </a:pPr>
            <a:r>
              <a:t/>
            </a:r>
            <a:endParaRPr sz="1200">
              <a:solidFill>
                <a:srgbClr val="202122"/>
              </a:solidFill>
              <a:highlight>
                <a:srgbClr val="FFFFFF"/>
              </a:highlight>
            </a:endParaRPr>
          </a:p>
          <a:p>
            <a:pPr indent="0" lvl="0" marL="0" rtl="0" algn="l">
              <a:spcBef>
                <a:spcPts val="0"/>
              </a:spcBef>
              <a:spcAft>
                <a:spcPts val="0"/>
              </a:spcAft>
              <a:buNone/>
            </a:pPr>
            <a:r>
              <a:rPr lang="en-US" sz="1200">
                <a:solidFill>
                  <a:srgbClr val="202122"/>
                </a:solidFill>
                <a:highlight>
                  <a:srgbClr val="FFFFFF"/>
                </a:highlight>
              </a:rPr>
              <a:t>Map: </a:t>
            </a:r>
            <a:r>
              <a:rPr lang="en-US" sz="1200" u="sng">
                <a:solidFill>
                  <a:schemeClr val="hlink"/>
                </a:solidFill>
                <a:highlight>
                  <a:srgbClr val="FFFFFF"/>
                </a:highlight>
                <a:hlinkClick r:id="rId10"/>
              </a:rPr>
              <a:t>https://ic.arc.losrios.edu/~veiszep/24fall2010/Herrig/G350_Herrig_Project.htm</a:t>
            </a:r>
            <a:endParaRPr sz="1200">
              <a:solidFill>
                <a:srgbClr val="202122"/>
              </a:solidFill>
              <a:highlight>
                <a:srgbClr val="FFFFFF"/>
              </a:highlight>
            </a:endParaRPr>
          </a:p>
          <a:p>
            <a:pPr indent="0" lvl="0" marL="0" rtl="0" algn="l">
              <a:spcBef>
                <a:spcPts val="0"/>
              </a:spcBef>
              <a:spcAft>
                <a:spcPts val="0"/>
              </a:spcAft>
              <a:buNone/>
            </a:pPr>
            <a:r>
              <a:t/>
            </a:r>
            <a:endParaRPr sz="1200">
              <a:solidFill>
                <a:srgbClr val="202122"/>
              </a:solidFill>
              <a:highlight>
                <a:srgbClr val="FFFFFF"/>
              </a:highlight>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bec3823d30_0_4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3bec3823d30_0_4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81000" lvl="1" marL="914400" rtl="0" algn="l">
              <a:lnSpc>
                <a:spcPct val="115000"/>
              </a:lnSpc>
              <a:spcBef>
                <a:spcPts val="1200"/>
              </a:spcBef>
              <a:spcAft>
                <a:spcPts val="0"/>
              </a:spcAft>
              <a:buClr>
                <a:schemeClr val="dk1"/>
              </a:buClr>
              <a:buSzPts val="2400"/>
              <a:buFont typeface="Cambria"/>
              <a:buChar char="○"/>
            </a:pPr>
            <a:r>
              <a:rPr lang="en-US" sz="2400">
                <a:solidFill>
                  <a:schemeClr val="dk1"/>
                </a:solidFill>
                <a:latin typeface="Cambria"/>
                <a:ea typeface="Cambria"/>
                <a:cs typeface="Cambria"/>
                <a:sym typeface="Cambria"/>
              </a:rPr>
              <a:t>“Oak woodlands were not untouched wilderness — they were managed food landscapes.”</a:t>
            </a:r>
            <a:endParaRPr sz="2400">
              <a:solidFill>
                <a:schemeClr val="dk1"/>
              </a:solidFill>
              <a:latin typeface="Cambria"/>
              <a:ea typeface="Cambria"/>
              <a:cs typeface="Cambria"/>
              <a:sym typeface="Cambria"/>
            </a:endParaRPr>
          </a:p>
          <a:p>
            <a:pPr indent="-381000" lvl="1" marL="914400" rtl="0" algn="l">
              <a:lnSpc>
                <a:spcPct val="115000"/>
              </a:lnSpc>
              <a:spcBef>
                <a:spcPts val="0"/>
              </a:spcBef>
              <a:spcAft>
                <a:spcPts val="0"/>
              </a:spcAft>
              <a:buClr>
                <a:schemeClr val="dk1"/>
              </a:buClr>
              <a:buSzPts val="2400"/>
              <a:buFont typeface="Cambria"/>
              <a:buChar char="○"/>
            </a:pPr>
            <a:r>
              <a:rPr lang="en-US" sz="2400">
                <a:solidFill>
                  <a:schemeClr val="dk1"/>
                </a:solidFill>
                <a:latin typeface="Cambria"/>
                <a:ea typeface="Cambria"/>
                <a:cs typeface="Cambria"/>
                <a:sym typeface="Cambria"/>
              </a:rPr>
              <a:t>Processed into acorn mush, bread, and soup</a:t>
            </a:r>
            <a:endParaRPr sz="2400">
              <a:solidFill>
                <a:schemeClr val="dk1"/>
              </a:solidFill>
              <a:latin typeface="Cambria"/>
              <a:ea typeface="Cambria"/>
              <a:cs typeface="Cambria"/>
              <a:sym typeface="Cambria"/>
            </a:endParaRPr>
          </a:p>
          <a:p>
            <a:pPr indent="-381000" lvl="1" marL="914400" rtl="0" algn="l">
              <a:lnSpc>
                <a:spcPct val="115000"/>
              </a:lnSpc>
              <a:spcBef>
                <a:spcPts val="0"/>
              </a:spcBef>
              <a:spcAft>
                <a:spcPts val="0"/>
              </a:spcAft>
              <a:buClr>
                <a:schemeClr val="dk1"/>
              </a:buClr>
              <a:buSzPts val="2400"/>
              <a:buFont typeface="Cambria"/>
              <a:buChar char="○"/>
            </a:pPr>
            <a:r>
              <a:rPr lang="en-US" sz="2400">
                <a:solidFill>
                  <a:schemeClr val="dk1"/>
                </a:solidFill>
                <a:latin typeface="Cambria"/>
                <a:ea typeface="Cambria"/>
                <a:cs typeface="Cambria"/>
                <a:sym typeface="Cambria"/>
              </a:rPr>
              <a:t>Tannins were leached from ground acorn meal to remove bitterness and toxicity</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c64adbbe2f_0_5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3c64adbbe2f_0_5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Photo credits: </a:t>
            </a:r>
            <a:r>
              <a:rPr lang="en-US" sz="1050">
                <a:solidFill>
                  <a:srgbClr val="232323"/>
                </a:solidFill>
                <a:highlight>
                  <a:srgbClr val="FFFFFF"/>
                </a:highlight>
              </a:rPr>
              <a:t>"</a:t>
            </a:r>
            <a:r>
              <a:rPr lang="en-US" sz="1050" u="sng">
                <a:solidFill>
                  <a:srgbClr val="AD1F85"/>
                </a:solidFill>
                <a:highlight>
                  <a:srgbClr val="FFFFFF"/>
                </a:highlight>
                <a:hlinkClick r:id="rId2">
                  <a:extLst>
                    <a:ext uri="{A12FA001-AC4F-418D-AE19-62706E023703}">
                      <ahyp:hlinkClr val="tx"/>
                    </a:ext>
                  </a:extLst>
                </a:hlinkClick>
              </a:rPr>
              <a:t>Crop Fields</a:t>
            </a:r>
            <a:r>
              <a:rPr lang="en-US" sz="1050">
                <a:solidFill>
                  <a:srgbClr val="232323"/>
                </a:solidFill>
                <a:highlight>
                  <a:srgbClr val="FFFFFF"/>
                </a:highlight>
              </a:rPr>
              <a:t>" by </a:t>
            </a:r>
            <a:r>
              <a:rPr lang="en-US" sz="1050" u="sng">
                <a:solidFill>
                  <a:srgbClr val="AD1F85"/>
                </a:solidFill>
                <a:highlight>
                  <a:srgbClr val="FFFFFF"/>
                </a:highlight>
                <a:hlinkClick r:id="rId3">
                  <a:extLst>
                    <a:ext uri="{A12FA001-AC4F-418D-AE19-62706E023703}">
                      <ahyp:hlinkClr val="tx"/>
                    </a:ext>
                  </a:extLst>
                </a:hlinkClick>
              </a:rPr>
              <a:t>MrHicks46</a:t>
            </a:r>
            <a:r>
              <a:rPr lang="en-US" sz="1050">
                <a:solidFill>
                  <a:srgbClr val="232323"/>
                </a:solidFill>
                <a:highlight>
                  <a:srgbClr val="FFFFFF"/>
                </a:highlight>
              </a:rPr>
              <a:t> is licensed under </a:t>
            </a:r>
            <a:r>
              <a:rPr lang="en-US" sz="1050" u="sng">
                <a:solidFill>
                  <a:srgbClr val="AD1F85"/>
                </a:solidFill>
                <a:highlight>
                  <a:srgbClr val="FFFFFF"/>
                </a:highlight>
                <a:hlinkClick r:id="rId4">
                  <a:extLst>
                    <a:ext uri="{A12FA001-AC4F-418D-AE19-62706E023703}">
                      <ahyp:hlinkClr val="tx"/>
                    </a:ext>
                  </a:extLst>
                </a:hlinkClick>
              </a:rPr>
              <a:t>CC BY-SA 2.0</a:t>
            </a:r>
            <a:r>
              <a:rPr lang="en-US" sz="1050">
                <a:solidFill>
                  <a:srgbClr val="232323"/>
                </a:solidFill>
                <a:highlight>
                  <a:srgbClr val="FFFFFF"/>
                </a:highlight>
              </a:rPr>
              <a:t>.</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3c64adbbe2f_0_5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3c64adbbe2f_0_5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Potatoes: </a:t>
            </a:r>
            <a:r>
              <a:rPr lang="en-US" u="sng">
                <a:solidFill>
                  <a:schemeClr val="hlink"/>
                </a:solidFill>
                <a:hlinkClick r:id="rId2"/>
              </a:rPr>
              <a:t>https://storage.googleapis.com/dsxcuyisbwmqle/when-do-you-quit-watering-potatoes.html</a:t>
            </a:r>
            <a:endParaRPr/>
          </a:p>
          <a:p>
            <a:pPr indent="0" lvl="0" marL="0" rtl="0" algn="l">
              <a:spcBef>
                <a:spcPts val="0"/>
              </a:spcBef>
              <a:spcAft>
                <a:spcPts val="0"/>
              </a:spcAft>
              <a:buNone/>
            </a:pPr>
            <a:r>
              <a:rPr lang="en-US"/>
              <a:t>Maize: </a:t>
            </a:r>
            <a:r>
              <a:rPr lang="en-US" u="sng">
                <a:solidFill>
                  <a:schemeClr val="hlink"/>
                </a:solidFill>
                <a:hlinkClick r:id="rId3"/>
              </a:rPr>
              <a:t>https://www.koppert.com/crops/arable-crops/maize/?crops=75%3AMaize</a:t>
            </a:r>
            <a:endParaRPr/>
          </a:p>
          <a:p>
            <a:pPr indent="0" lvl="0" marL="0" rtl="0" algn="l">
              <a:spcBef>
                <a:spcPts val="0"/>
              </a:spcBef>
              <a:spcAft>
                <a:spcPts val="0"/>
              </a:spcAft>
              <a:buNone/>
            </a:pPr>
            <a:r>
              <a:rPr lang="en-US"/>
              <a:t>Rice: </a:t>
            </a:r>
            <a:r>
              <a:rPr lang="en-US" u="sng">
                <a:solidFill>
                  <a:schemeClr val="hlink"/>
                </a:solidFill>
                <a:hlinkClick r:id="rId4"/>
              </a:rPr>
              <a:t>https://www.accrice.com/contact</a:t>
            </a:r>
            <a:endParaRPr/>
          </a:p>
          <a:p>
            <a:pPr indent="0" lvl="0" marL="0" rtl="0" algn="l">
              <a:spcBef>
                <a:spcPts val="0"/>
              </a:spcBef>
              <a:spcAft>
                <a:spcPts val="0"/>
              </a:spcAft>
              <a:buNone/>
            </a:pPr>
            <a:r>
              <a:rPr lang="en-US"/>
              <a:t>Wheat: </a:t>
            </a:r>
            <a:r>
              <a:rPr lang="en-US" u="sng">
                <a:solidFill>
                  <a:schemeClr val="hlink"/>
                </a:solidFill>
                <a:hlinkClick r:id="rId5"/>
              </a:rPr>
              <a:t>https://www.alamy.com/the-soon-to-mature-wheat-in-west-coast-new-area-in-qingdao-shandong-province-china-on-may-24-2025-image679544679.html</a:t>
            </a:r>
            <a:endParaRPr/>
          </a:p>
          <a:p>
            <a:pPr indent="0" lvl="0" marL="0" rtl="0" algn="l">
              <a:spcBef>
                <a:spcPts val="0"/>
              </a:spcBef>
              <a:spcAft>
                <a:spcPts val="0"/>
              </a:spcAft>
              <a:buNone/>
            </a:pPr>
            <a:r>
              <a:rPr lang="en-US"/>
              <a:t>Acorns: Judy Sanregret </a:t>
            </a:r>
            <a:r>
              <a:rPr lang="en-US" u="sng">
                <a:solidFill>
                  <a:schemeClr val="hlink"/>
                </a:solidFill>
                <a:hlinkClick r:id="rId6"/>
              </a:rPr>
              <a:t>https://santamariatimes.com/lompoc/lifestyles/columnist/on-the-central-coast-the-valley-oak-is-queen/article_6dad19af-1bfd-5bce-ab1e-a3b4c33c70c6.html</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3c64adbbe2f_0_5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3c64adbbe2f_0_5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bec3823d30_0_36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rPr lang="en-US"/>
              <a:t>Image attribution: </a:t>
            </a:r>
            <a:r>
              <a:rPr lang="en-US" u="sng">
                <a:solidFill>
                  <a:schemeClr val="hlink"/>
                </a:solidFill>
                <a:hlinkClick r:id="rId2"/>
              </a:rPr>
              <a:t>https://commons.wikimedia.org/wiki/File:Agribusiness_vs_agroecology.jpg</a:t>
            </a:r>
            <a:endParaRPr/>
          </a:p>
          <a:p>
            <a:pPr indent="0" lvl="0" marL="0" rtl="0" algn="l">
              <a:lnSpc>
                <a:spcPct val="100000"/>
              </a:lnSpc>
              <a:spcBef>
                <a:spcPts val="0"/>
              </a:spcBef>
              <a:spcAft>
                <a:spcPts val="0"/>
              </a:spcAft>
              <a:buClr>
                <a:schemeClr val="dk1"/>
              </a:buClr>
              <a:buSzPts val="1400"/>
              <a:buFont typeface="Calibri"/>
              <a:buNone/>
            </a:pPr>
            <a:r>
              <a:rPr lang="en-US"/>
              <a:t>Pablo Peiker, CC0, via Wikimedia Commons</a:t>
            </a:r>
            <a:endParaRPr/>
          </a:p>
          <a:p>
            <a:pPr indent="0" lvl="0" marL="0" rtl="0" algn="l">
              <a:lnSpc>
                <a:spcPct val="100000"/>
              </a:lnSpc>
              <a:spcBef>
                <a:spcPts val="0"/>
              </a:spcBef>
              <a:spcAft>
                <a:spcPts val="0"/>
              </a:spcAft>
              <a:buClr>
                <a:schemeClr val="dk1"/>
              </a:buClr>
              <a:buSzPts val="1400"/>
              <a:buFont typeface="Calibri"/>
              <a:buNone/>
            </a:pPr>
            <a:r>
              <a:t/>
            </a:r>
            <a:endParaRPr/>
          </a:p>
        </p:txBody>
      </p:sp>
      <p:sp>
        <p:nvSpPr>
          <p:cNvPr id="155" name="Google Shape;155;g3bec3823d30_0_36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3bf1dd4dc1e_1_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3bf1dd4dc1e_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3c64adbbe2f_0_5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3c64adbbe2f_0_5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3c64adbbe2f_0_5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4" name="Google Shape;334;g3c64adbbe2f_0_5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Clockwise: Soil erosion/runoff; Pesticides; Bycatch; Overfishing</a:t>
            </a:r>
            <a:endParaRPr/>
          </a:p>
          <a:p>
            <a:pPr indent="0" lvl="0" marL="0" rtl="0" algn="l">
              <a:spcBef>
                <a:spcPts val="0"/>
              </a:spcBef>
              <a:spcAft>
                <a:spcPts val="0"/>
              </a:spcAft>
              <a:buNone/>
            </a:pPr>
            <a:r>
              <a:rPr lang="en-US"/>
              <a:t>Erosion: </a:t>
            </a:r>
            <a:r>
              <a:rPr lang="en-US" u="sng">
                <a:solidFill>
                  <a:schemeClr val="hlink"/>
                </a:solidFill>
                <a:hlinkClick r:id="rId2"/>
              </a:rPr>
              <a:t>https://commons.wikimedia.org/wiki/File:Erosion.jpg</a:t>
            </a:r>
            <a:endParaRPr/>
          </a:p>
          <a:p>
            <a:pPr indent="0" lvl="0" marL="0" rtl="0" algn="l">
              <a:spcBef>
                <a:spcPts val="0"/>
              </a:spcBef>
              <a:spcAft>
                <a:spcPts val="0"/>
              </a:spcAft>
              <a:buNone/>
            </a:pPr>
            <a:r>
              <a:rPr lang="en-US"/>
              <a:t>Pesticides: </a:t>
            </a:r>
            <a:r>
              <a:rPr lang="en-US" u="sng">
                <a:solidFill>
                  <a:schemeClr val="hlink"/>
                </a:solidFill>
                <a:hlinkClick r:id="rId3"/>
              </a:rPr>
              <a:t>https://engineersnetwork.org/category/types-of-engineering/agricultural-engineering/</a:t>
            </a:r>
            <a:endParaRPr/>
          </a:p>
          <a:p>
            <a:pPr indent="0" lvl="0" marL="0" rtl="0" algn="l">
              <a:spcBef>
                <a:spcPts val="0"/>
              </a:spcBef>
              <a:spcAft>
                <a:spcPts val="0"/>
              </a:spcAft>
              <a:buNone/>
            </a:pPr>
            <a:r>
              <a:rPr lang="en-US"/>
              <a:t>Bycatch: Biology Project: </a:t>
            </a:r>
            <a:r>
              <a:rPr lang="en-US" u="sng">
                <a:solidFill>
                  <a:schemeClr val="hlink"/>
                </a:solidFill>
                <a:hlinkClick r:id="rId4"/>
              </a:rPr>
              <a:t>https://www.youtube.com/watch?v=6ElV-XMeCus</a:t>
            </a:r>
            <a:endParaRPr/>
          </a:p>
          <a:p>
            <a:pPr indent="0" lvl="0" marL="0" rtl="0" algn="l">
              <a:spcBef>
                <a:spcPts val="0"/>
              </a:spcBef>
              <a:spcAft>
                <a:spcPts val="0"/>
              </a:spcAft>
              <a:buNone/>
            </a:pPr>
            <a:r>
              <a:rPr lang="en-US"/>
              <a:t>Overfishing: FalseTrevally.jpg: Ravi Yedavalliderivative work: Haplochromis, CC BY-SA 3.0 &lt;https://creativecommons.org/licenses/by-sa/3.0&gt;, via Wikimedia Commons</a:t>
            </a:r>
            <a:endParaRPr/>
          </a:p>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3c64adbbe2f_0_5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3c64adbbe2f_0_5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No-till/Till: </a:t>
            </a:r>
            <a:r>
              <a:rPr lang="en-US" u="sng">
                <a:solidFill>
                  <a:schemeClr val="hlink"/>
                </a:solidFill>
                <a:hlinkClick r:id="rId2"/>
              </a:rPr>
              <a:t>https://us.noharm.org/news/dirt-climate-change-regenerative-agriculture-and-health-care</a:t>
            </a:r>
            <a:endParaRPr/>
          </a:p>
          <a:p>
            <a:pPr indent="0" lvl="0" marL="0" rtl="0" algn="l">
              <a:spcBef>
                <a:spcPts val="0"/>
              </a:spcBef>
              <a:spcAft>
                <a:spcPts val="0"/>
              </a:spcAft>
              <a:buNone/>
            </a:pPr>
            <a:r>
              <a:rPr lang="en-US"/>
              <a:t>Salt-affected agricultural soil in Grand Valley, Colorado near Fruita. (Photo courtesy of Don Suarez, USDA-ARS)</a:t>
            </a:r>
            <a:endParaRPr/>
          </a:p>
          <a:p>
            <a:pPr indent="0" lvl="0" marL="0" rtl="0" algn="l">
              <a:spcBef>
                <a:spcPts val="0"/>
              </a:spcBef>
              <a:spcAft>
                <a:spcPts val="0"/>
              </a:spcAft>
              <a:buNone/>
            </a:pPr>
            <a:r>
              <a:rPr lang="en-US"/>
              <a:t>Straight rows: </a:t>
            </a:r>
            <a:r>
              <a:rPr lang="en-US" u="sng">
                <a:solidFill>
                  <a:schemeClr val="hlink"/>
                </a:solidFill>
                <a:hlinkClick r:id="rId3"/>
              </a:rPr>
              <a:t>https://www.tonnerprecision.com/products/precision-planting/vdrive</a:t>
            </a:r>
            <a:endParaRPr/>
          </a:p>
          <a:p>
            <a:pPr indent="0" lvl="0" marL="0" rtl="0" algn="l">
              <a:spcBef>
                <a:spcPts val="0"/>
              </a:spcBef>
              <a:spcAft>
                <a:spcPts val="0"/>
              </a:spcAft>
              <a:buNone/>
            </a:pPr>
            <a:r>
              <a:rPr lang="en-US"/>
              <a:t>Contour stripcropping: Ron Nichols / Photo courtesy of USDA Natural Resources Conservation Service.</a:t>
            </a:r>
            <a:endParaRPr/>
          </a:p>
          <a:p>
            <a:pPr indent="0" lvl="0" marL="0" rtl="0" algn="l">
              <a:spcBef>
                <a:spcPts val="0"/>
              </a:spcBef>
              <a:spcAft>
                <a:spcPts val="0"/>
              </a:spcAft>
              <a:buNone/>
            </a:pPr>
            <a:r>
              <a:rPr lang="en-US"/>
              <a:t>Tilled field: Andrew Hill / More cultivation patterns in large field rising north of Offton (wikimedia commons)</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3c64adbbe2f_0_5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3c64adbbe2f_0_5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Erosion: </a:t>
            </a:r>
            <a:r>
              <a:rPr lang="en-US" u="sng">
                <a:solidFill>
                  <a:schemeClr val="hlink"/>
                </a:solidFill>
                <a:hlinkClick r:id="rId2"/>
              </a:rPr>
              <a:t>https://classnotes.ng/lesson/environmental-hazard-soil-erosion-jss3/</a:t>
            </a:r>
            <a:endParaRPr/>
          </a:p>
          <a:p>
            <a:pPr indent="0" lvl="0" marL="0" rtl="0" algn="l">
              <a:spcBef>
                <a:spcPts val="0"/>
              </a:spcBef>
              <a:spcAft>
                <a:spcPts val="0"/>
              </a:spcAft>
              <a:buNone/>
            </a:pPr>
            <a:r>
              <a:rPr lang="en-US"/>
              <a:t>Algae: Haraz N. Ghanbari/Associated Press</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3d207e80022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1" name="Google Shape;361;g3d207e80022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3c64adbbe2f_0_5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3c64adbbe2f_0_5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Kahina Pōhaku in Moanui, Molokaʻi - Photo by Scott Kanda</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c64adbbe2f_0_4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3c64adbbe2f_0_4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US" sz="1800">
                <a:solidFill>
                  <a:srgbClr val="595959"/>
                </a:solidFill>
              </a:rPr>
              <a:t>Prompts for small group/partner discussion </a:t>
            </a:r>
            <a:endParaRPr sz="1800">
              <a:solidFill>
                <a:srgbClr val="595959"/>
              </a:solidFill>
            </a:endParaRPr>
          </a:p>
          <a:p>
            <a:pPr indent="0" lvl="0" marL="0" rtl="0" algn="l">
              <a:lnSpc>
                <a:spcPct val="115000"/>
              </a:lnSpc>
              <a:spcBef>
                <a:spcPts val="1200"/>
              </a:spcBef>
              <a:spcAft>
                <a:spcPts val="0"/>
              </a:spcAft>
              <a:buNone/>
            </a:pPr>
            <a:r>
              <a:rPr lang="en-US" sz="1800">
                <a:solidFill>
                  <a:srgbClr val="595959"/>
                </a:solidFill>
              </a:rPr>
              <a:t>Dishes pictured: green chile tamales (Mexico, Central America), “meat and three” (southern USA), caldo verde (Portugal), bibimbap (Korea), saag (Punjab)</a:t>
            </a:r>
            <a:endParaRPr sz="1800">
              <a:solidFill>
                <a:srgbClr val="595959"/>
              </a:solidFill>
            </a:endParaRPr>
          </a:p>
          <a:p>
            <a:pPr indent="0" lvl="0" marL="0" rtl="0" algn="l">
              <a:lnSpc>
                <a:spcPct val="115000"/>
              </a:lnSpc>
              <a:spcBef>
                <a:spcPts val="1200"/>
              </a:spcBef>
              <a:spcAft>
                <a:spcPts val="0"/>
              </a:spcAft>
              <a:buNone/>
            </a:pPr>
            <a:r>
              <a:rPr lang="en-US">
                <a:solidFill>
                  <a:schemeClr val="dk1"/>
                </a:solidFill>
              </a:rPr>
              <a:t>"</a:t>
            </a:r>
            <a:r>
              <a:rPr lang="en-US" u="sng">
                <a:solidFill>
                  <a:schemeClr val="hlink"/>
                </a:solidFill>
                <a:hlinkClick r:id="rId2"/>
              </a:rPr>
              <a:t>Christmas Tamales #4</a:t>
            </a:r>
            <a:r>
              <a:rPr lang="en-US">
                <a:solidFill>
                  <a:schemeClr val="dk1"/>
                </a:solidFill>
              </a:rPr>
              <a:t>" by</a:t>
            </a:r>
            <a:r>
              <a:rPr lang="en-US">
                <a:solidFill>
                  <a:schemeClr val="dk1"/>
                </a:solidFill>
                <a:uFill>
                  <a:noFill/>
                </a:uFill>
                <a:hlinkClick r:id="rId3">
                  <a:extLst>
                    <a:ext uri="{A12FA001-AC4F-418D-AE19-62706E023703}">
                      <ahyp:hlinkClr val="tx"/>
                    </a:ext>
                  </a:extLst>
                </a:hlinkClick>
              </a:rPr>
              <a:t> </a:t>
            </a:r>
            <a:r>
              <a:rPr lang="en-US" u="sng">
                <a:solidFill>
                  <a:schemeClr val="hlink"/>
                </a:solidFill>
                <a:hlinkClick r:id="rId4"/>
              </a:rPr>
              <a:t>rvacapinta</a:t>
            </a:r>
            <a:r>
              <a:rPr lang="en-US">
                <a:solidFill>
                  <a:schemeClr val="dk1"/>
                </a:solidFill>
              </a:rPr>
              <a:t> is licensed under</a:t>
            </a:r>
            <a:r>
              <a:rPr lang="en-US">
                <a:solidFill>
                  <a:schemeClr val="dk1"/>
                </a:solidFill>
                <a:uFill>
                  <a:noFill/>
                </a:uFill>
                <a:hlinkClick r:id="rId5">
                  <a:extLst>
                    <a:ext uri="{A12FA001-AC4F-418D-AE19-62706E023703}">
                      <ahyp:hlinkClr val="tx"/>
                    </a:ext>
                  </a:extLst>
                </a:hlinkClick>
              </a:rPr>
              <a:t> </a:t>
            </a:r>
            <a:r>
              <a:rPr lang="en-US" u="sng">
                <a:solidFill>
                  <a:schemeClr val="hlink"/>
                </a:solidFill>
                <a:hlinkClick r:id="rId6"/>
              </a:rPr>
              <a:t>CC BY 2.0</a:t>
            </a:r>
            <a:r>
              <a:rPr lang="en-US">
                <a:solidFill>
                  <a:schemeClr val="dk1"/>
                </a:solidFill>
              </a:rPr>
              <a:t>.</a:t>
            </a:r>
            <a:endParaRPr>
              <a:solidFill>
                <a:schemeClr val="dk1"/>
              </a:solidFill>
            </a:endParaRPr>
          </a:p>
          <a:p>
            <a:pPr indent="0" lvl="0" marL="0" rtl="0" algn="l">
              <a:lnSpc>
                <a:spcPct val="115000"/>
              </a:lnSpc>
              <a:spcBef>
                <a:spcPts val="1200"/>
              </a:spcBef>
              <a:spcAft>
                <a:spcPts val="0"/>
              </a:spcAft>
              <a:buNone/>
            </a:pPr>
            <a:r>
              <a:rPr lang="en-US">
                <a:solidFill>
                  <a:schemeClr val="dk1"/>
                </a:solidFill>
              </a:rPr>
              <a:t>"</a:t>
            </a:r>
            <a:r>
              <a:rPr lang="en-US" u="sng">
                <a:solidFill>
                  <a:schemeClr val="hlink"/>
                </a:solidFill>
                <a:hlinkClick r:id="rId7"/>
              </a:rPr>
              <a:t>Meat and three at Walnut Hills restaurant</a:t>
            </a:r>
            <a:r>
              <a:rPr lang="en-US">
                <a:solidFill>
                  <a:schemeClr val="dk1"/>
                </a:solidFill>
              </a:rPr>
              <a:t>" by</a:t>
            </a:r>
            <a:r>
              <a:rPr lang="en-US">
                <a:solidFill>
                  <a:schemeClr val="dk1"/>
                </a:solidFill>
                <a:uFill>
                  <a:noFill/>
                </a:uFill>
                <a:hlinkClick r:id="rId8">
                  <a:extLst>
                    <a:ext uri="{A12FA001-AC4F-418D-AE19-62706E023703}">
                      <ahyp:hlinkClr val="tx"/>
                    </a:ext>
                  </a:extLst>
                </a:hlinkClick>
              </a:rPr>
              <a:t> </a:t>
            </a:r>
            <a:r>
              <a:rPr lang="en-US" u="sng">
                <a:solidFill>
                  <a:schemeClr val="hlink"/>
                </a:solidFill>
                <a:hlinkClick r:id="rId9"/>
              </a:rPr>
              <a:t>Kenneth C. Zirkel</a:t>
            </a:r>
            <a:r>
              <a:rPr lang="en-US">
                <a:solidFill>
                  <a:schemeClr val="dk1"/>
                </a:solidFill>
              </a:rPr>
              <a:t> is licensed under</a:t>
            </a:r>
            <a:r>
              <a:rPr lang="en-US">
                <a:solidFill>
                  <a:schemeClr val="dk1"/>
                </a:solidFill>
                <a:uFill>
                  <a:noFill/>
                </a:uFill>
                <a:hlinkClick r:id="rId10">
                  <a:extLst>
                    <a:ext uri="{A12FA001-AC4F-418D-AE19-62706E023703}">
                      <ahyp:hlinkClr val="tx"/>
                    </a:ext>
                  </a:extLst>
                </a:hlinkClick>
              </a:rPr>
              <a:t> </a:t>
            </a:r>
            <a:r>
              <a:rPr lang="en-US" u="sng">
                <a:solidFill>
                  <a:schemeClr val="hlink"/>
                </a:solidFill>
                <a:hlinkClick r:id="rId11"/>
              </a:rPr>
              <a:t>CC BY-SA 4.0</a:t>
            </a:r>
            <a:r>
              <a:rPr lang="en-US">
                <a:solidFill>
                  <a:schemeClr val="dk1"/>
                </a:solidFill>
              </a:rPr>
              <a:t>.</a:t>
            </a:r>
            <a:endParaRPr>
              <a:solidFill>
                <a:schemeClr val="dk1"/>
              </a:solidFill>
            </a:endParaRPr>
          </a:p>
          <a:p>
            <a:pPr indent="0" lvl="0" marL="0" rtl="0" algn="l">
              <a:lnSpc>
                <a:spcPct val="115000"/>
              </a:lnSpc>
              <a:spcBef>
                <a:spcPts val="1200"/>
              </a:spcBef>
              <a:spcAft>
                <a:spcPts val="0"/>
              </a:spcAft>
              <a:buNone/>
            </a:pPr>
            <a:r>
              <a:rPr lang="en-US">
                <a:solidFill>
                  <a:schemeClr val="dk1"/>
                </a:solidFill>
              </a:rPr>
              <a:t>"</a:t>
            </a:r>
            <a:r>
              <a:rPr lang="en-US" u="sng">
                <a:solidFill>
                  <a:schemeClr val="hlink"/>
                </a:solidFill>
                <a:hlinkClick r:id="rId12"/>
              </a:rPr>
              <a:t>Caldo verde</a:t>
            </a:r>
            <a:r>
              <a:rPr lang="en-US">
                <a:solidFill>
                  <a:schemeClr val="dk1"/>
                </a:solidFill>
              </a:rPr>
              <a:t>" by</a:t>
            </a:r>
            <a:r>
              <a:rPr lang="en-US">
                <a:solidFill>
                  <a:schemeClr val="dk1"/>
                </a:solidFill>
                <a:uFill>
                  <a:noFill/>
                </a:uFill>
                <a:hlinkClick r:id="rId13">
                  <a:extLst>
                    <a:ext uri="{A12FA001-AC4F-418D-AE19-62706E023703}">
                      <ahyp:hlinkClr val="tx"/>
                    </a:ext>
                  </a:extLst>
                </a:hlinkClick>
              </a:rPr>
              <a:t> </a:t>
            </a:r>
            <a:r>
              <a:rPr lang="en-US" u="sng">
                <a:solidFill>
                  <a:schemeClr val="hlink"/>
                </a:solidFill>
                <a:hlinkClick r:id="rId14"/>
              </a:rPr>
              <a:t>Mateus Hidalgo</a:t>
            </a:r>
            <a:r>
              <a:rPr lang="en-US">
                <a:solidFill>
                  <a:schemeClr val="dk1"/>
                </a:solidFill>
              </a:rPr>
              <a:t> is licensed under</a:t>
            </a:r>
            <a:r>
              <a:rPr lang="en-US">
                <a:solidFill>
                  <a:schemeClr val="dk1"/>
                </a:solidFill>
                <a:uFill>
                  <a:noFill/>
                </a:uFill>
                <a:hlinkClick r:id="rId15">
                  <a:extLst>
                    <a:ext uri="{A12FA001-AC4F-418D-AE19-62706E023703}">
                      <ahyp:hlinkClr val="tx"/>
                    </a:ext>
                  </a:extLst>
                </a:hlinkClick>
              </a:rPr>
              <a:t> </a:t>
            </a:r>
            <a:r>
              <a:rPr lang="en-US" u="sng">
                <a:solidFill>
                  <a:schemeClr val="hlink"/>
                </a:solidFill>
                <a:hlinkClick r:id="rId16"/>
              </a:rPr>
              <a:t>CC BY-SA 2.5</a:t>
            </a:r>
            <a:r>
              <a:rPr lang="en-US">
                <a:solidFill>
                  <a:schemeClr val="dk1"/>
                </a:solidFill>
              </a:rPr>
              <a:t>.</a:t>
            </a:r>
            <a:endParaRPr>
              <a:solidFill>
                <a:schemeClr val="dk1"/>
              </a:solidFill>
            </a:endParaRPr>
          </a:p>
          <a:p>
            <a:pPr indent="0" lvl="0" marL="0" rtl="0" algn="l">
              <a:lnSpc>
                <a:spcPct val="115000"/>
              </a:lnSpc>
              <a:spcBef>
                <a:spcPts val="1200"/>
              </a:spcBef>
              <a:spcAft>
                <a:spcPts val="0"/>
              </a:spcAft>
              <a:buNone/>
            </a:pPr>
            <a:r>
              <a:rPr lang="en-US">
                <a:solidFill>
                  <a:schemeClr val="dk1"/>
                </a:solidFill>
              </a:rPr>
              <a:t>"</a:t>
            </a:r>
            <a:r>
              <a:rPr lang="en-US" u="sng">
                <a:solidFill>
                  <a:schemeClr val="hlink"/>
                </a:solidFill>
                <a:hlinkClick r:id="rId17"/>
              </a:rPr>
              <a:t>File:Korean.food-Bibimbap-02.jpg</a:t>
            </a:r>
            <a:r>
              <a:rPr lang="en-US">
                <a:solidFill>
                  <a:schemeClr val="dk1"/>
                </a:solidFill>
              </a:rPr>
              <a:t>" by</a:t>
            </a:r>
            <a:r>
              <a:rPr lang="en-US">
                <a:solidFill>
                  <a:schemeClr val="dk1"/>
                </a:solidFill>
                <a:uFill>
                  <a:noFill/>
                </a:uFill>
                <a:hlinkClick r:id="rId18">
                  <a:extLst>
                    <a:ext uri="{A12FA001-AC4F-418D-AE19-62706E023703}">
                      <ahyp:hlinkClr val="tx"/>
                    </a:ext>
                  </a:extLst>
                </a:hlinkClick>
              </a:rPr>
              <a:t> </a:t>
            </a:r>
            <a:r>
              <a:rPr lang="en-US" u="sng">
                <a:solidFill>
                  <a:schemeClr val="hlink"/>
                </a:solidFill>
                <a:hlinkClick r:id="rId19"/>
              </a:rPr>
              <a:t>abex (a flickr user)</a:t>
            </a:r>
            <a:r>
              <a:rPr lang="en-US">
                <a:solidFill>
                  <a:schemeClr val="dk1"/>
                </a:solidFill>
              </a:rPr>
              <a:t> is licensed under</a:t>
            </a:r>
            <a:r>
              <a:rPr lang="en-US">
                <a:solidFill>
                  <a:schemeClr val="dk1"/>
                </a:solidFill>
                <a:uFill>
                  <a:noFill/>
                </a:uFill>
                <a:hlinkClick r:id="rId20">
                  <a:extLst>
                    <a:ext uri="{A12FA001-AC4F-418D-AE19-62706E023703}">
                      <ahyp:hlinkClr val="tx"/>
                    </a:ext>
                  </a:extLst>
                </a:hlinkClick>
              </a:rPr>
              <a:t> </a:t>
            </a:r>
            <a:r>
              <a:rPr lang="en-US" u="sng">
                <a:solidFill>
                  <a:schemeClr val="hlink"/>
                </a:solidFill>
                <a:hlinkClick r:id="rId21"/>
              </a:rPr>
              <a:t>CC BY-SA 2.0</a:t>
            </a:r>
            <a:r>
              <a:rPr lang="en-US">
                <a:solidFill>
                  <a:schemeClr val="dk1"/>
                </a:solidFill>
              </a:rPr>
              <a:t>.</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Clr>
                <a:schemeClr val="dk1"/>
              </a:buClr>
              <a:buSzPts val="1100"/>
              <a:buFont typeface="Arial"/>
              <a:buNone/>
            </a:pPr>
            <a:r>
              <a:t/>
            </a:r>
            <a:endParaRPr sz="1800">
              <a:solidFill>
                <a:srgbClr val="595959"/>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3c64adbbe2f_0_4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3c64adbbe2f_0_4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US" sz="1800">
                <a:solidFill>
                  <a:srgbClr val="595959"/>
                </a:solidFill>
              </a:rPr>
              <a:t>Prompts for small group/partner discussion </a:t>
            </a:r>
            <a:endParaRPr sz="1800">
              <a:solidFill>
                <a:srgbClr val="595959"/>
              </a:solidFill>
            </a:endParaRPr>
          </a:p>
          <a:p>
            <a:pPr indent="0" lvl="0" marL="0" rtl="0" algn="l">
              <a:lnSpc>
                <a:spcPct val="115000"/>
              </a:lnSpc>
              <a:spcBef>
                <a:spcPts val="1200"/>
              </a:spcBef>
              <a:spcAft>
                <a:spcPts val="0"/>
              </a:spcAft>
              <a:buNone/>
            </a:pPr>
            <a:r>
              <a:rPr lang="en-US" sz="1800">
                <a:solidFill>
                  <a:srgbClr val="595959"/>
                </a:solidFill>
              </a:rPr>
              <a:t>Dishes pictured: green chile tamales (Mexico, Central America), “meat and three” (southern USA), caldo verde (Portugal), bibimbap (Korea), saag (Punjab)</a:t>
            </a:r>
            <a:endParaRPr sz="1800">
              <a:solidFill>
                <a:srgbClr val="595959"/>
              </a:solidFill>
            </a:endParaRPr>
          </a:p>
          <a:p>
            <a:pPr indent="0" lvl="0" marL="0" rtl="0" algn="l">
              <a:lnSpc>
                <a:spcPct val="115000"/>
              </a:lnSpc>
              <a:spcBef>
                <a:spcPts val="1200"/>
              </a:spcBef>
              <a:spcAft>
                <a:spcPts val="0"/>
              </a:spcAft>
              <a:buNone/>
            </a:pPr>
            <a:r>
              <a:rPr lang="en-US">
                <a:solidFill>
                  <a:schemeClr val="dk1"/>
                </a:solidFill>
              </a:rPr>
              <a:t>"</a:t>
            </a:r>
            <a:r>
              <a:rPr lang="en-US" u="sng">
                <a:solidFill>
                  <a:schemeClr val="hlink"/>
                </a:solidFill>
                <a:hlinkClick r:id="rId2"/>
              </a:rPr>
              <a:t>Christmas Tamales #4</a:t>
            </a:r>
            <a:r>
              <a:rPr lang="en-US">
                <a:solidFill>
                  <a:schemeClr val="dk1"/>
                </a:solidFill>
              </a:rPr>
              <a:t>" by</a:t>
            </a:r>
            <a:r>
              <a:rPr lang="en-US">
                <a:solidFill>
                  <a:schemeClr val="dk1"/>
                </a:solidFill>
                <a:uFill>
                  <a:noFill/>
                </a:uFill>
                <a:hlinkClick r:id="rId3">
                  <a:extLst>
                    <a:ext uri="{A12FA001-AC4F-418D-AE19-62706E023703}">
                      <ahyp:hlinkClr val="tx"/>
                    </a:ext>
                  </a:extLst>
                </a:hlinkClick>
              </a:rPr>
              <a:t> </a:t>
            </a:r>
            <a:r>
              <a:rPr lang="en-US" u="sng">
                <a:solidFill>
                  <a:schemeClr val="hlink"/>
                </a:solidFill>
                <a:hlinkClick r:id="rId4"/>
              </a:rPr>
              <a:t>rvacapinta</a:t>
            </a:r>
            <a:r>
              <a:rPr lang="en-US">
                <a:solidFill>
                  <a:schemeClr val="dk1"/>
                </a:solidFill>
              </a:rPr>
              <a:t> is licensed under</a:t>
            </a:r>
            <a:r>
              <a:rPr lang="en-US">
                <a:solidFill>
                  <a:schemeClr val="dk1"/>
                </a:solidFill>
                <a:uFill>
                  <a:noFill/>
                </a:uFill>
                <a:hlinkClick r:id="rId5">
                  <a:extLst>
                    <a:ext uri="{A12FA001-AC4F-418D-AE19-62706E023703}">
                      <ahyp:hlinkClr val="tx"/>
                    </a:ext>
                  </a:extLst>
                </a:hlinkClick>
              </a:rPr>
              <a:t> </a:t>
            </a:r>
            <a:r>
              <a:rPr lang="en-US" u="sng">
                <a:solidFill>
                  <a:schemeClr val="hlink"/>
                </a:solidFill>
                <a:hlinkClick r:id="rId6"/>
              </a:rPr>
              <a:t>CC BY 2.0</a:t>
            </a:r>
            <a:r>
              <a:rPr lang="en-US">
                <a:solidFill>
                  <a:schemeClr val="dk1"/>
                </a:solidFill>
              </a:rPr>
              <a:t>.</a:t>
            </a:r>
            <a:endParaRPr>
              <a:solidFill>
                <a:schemeClr val="dk1"/>
              </a:solidFill>
            </a:endParaRPr>
          </a:p>
          <a:p>
            <a:pPr indent="0" lvl="0" marL="0" rtl="0" algn="l">
              <a:lnSpc>
                <a:spcPct val="115000"/>
              </a:lnSpc>
              <a:spcBef>
                <a:spcPts val="1200"/>
              </a:spcBef>
              <a:spcAft>
                <a:spcPts val="0"/>
              </a:spcAft>
              <a:buNone/>
            </a:pPr>
            <a:r>
              <a:rPr lang="en-US">
                <a:solidFill>
                  <a:schemeClr val="dk1"/>
                </a:solidFill>
              </a:rPr>
              <a:t>"</a:t>
            </a:r>
            <a:r>
              <a:rPr lang="en-US" u="sng">
                <a:solidFill>
                  <a:schemeClr val="hlink"/>
                </a:solidFill>
                <a:hlinkClick r:id="rId7"/>
              </a:rPr>
              <a:t>Meat and three at Walnut Hills restaurant</a:t>
            </a:r>
            <a:r>
              <a:rPr lang="en-US">
                <a:solidFill>
                  <a:schemeClr val="dk1"/>
                </a:solidFill>
              </a:rPr>
              <a:t>" by</a:t>
            </a:r>
            <a:r>
              <a:rPr lang="en-US">
                <a:solidFill>
                  <a:schemeClr val="dk1"/>
                </a:solidFill>
                <a:uFill>
                  <a:noFill/>
                </a:uFill>
                <a:hlinkClick r:id="rId8">
                  <a:extLst>
                    <a:ext uri="{A12FA001-AC4F-418D-AE19-62706E023703}">
                      <ahyp:hlinkClr val="tx"/>
                    </a:ext>
                  </a:extLst>
                </a:hlinkClick>
              </a:rPr>
              <a:t> </a:t>
            </a:r>
            <a:r>
              <a:rPr lang="en-US" u="sng">
                <a:solidFill>
                  <a:schemeClr val="hlink"/>
                </a:solidFill>
                <a:hlinkClick r:id="rId9"/>
              </a:rPr>
              <a:t>Kenneth C. Zirkel</a:t>
            </a:r>
            <a:r>
              <a:rPr lang="en-US">
                <a:solidFill>
                  <a:schemeClr val="dk1"/>
                </a:solidFill>
              </a:rPr>
              <a:t> is licensed under</a:t>
            </a:r>
            <a:r>
              <a:rPr lang="en-US">
                <a:solidFill>
                  <a:schemeClr val="dk1"/>
                </a:solidFill>
                <a:uFill>
                  <a:noFill/>
                </a:uFill>
                <a:hlinkClick r:id="rId10">
                  <a:extLst>
                    <a:ext uri="{A12FA001-AC4F-418D-AE19-62706E023703}">
                      <ahyp:hlinkClr val="tx"/>
                    </a:ext>
                  </a:extLst>
                </a:hlinkClick>
              </a:rPr>
              <a:t> </a:t>
            </a:r>
            <a:r>
              <a:rPr lang="en-US" u="sng">
                <a:solidFill>
                  <a:schemeClr val="hlink"/>
                </a:solidFill>
                <a:hlinkClick r:id="rId11"/>
              </a:rPr>
              <a:t>CC BY-SA 4.0</a:t>
            </a:r>
            <a:r>
              <a:rPr lang="en-US">
                <a:solidFill>
                  <a:schemeClr val="dk1"/>
                </a:solidFill>
              </a:rPr>
              <a:t>.</a:t>
            </a:r>
            <a:endParaRPr>
              <a:solidFill>
                <a:schemeClr val="dk1"/>
              </a:solidFill>
            </a:endParaRPr>
          </a:p>
          <a:p>
            <a:pPr indent="0" lvl="0" marL="0" rtl="0" algn="l">
              <a:lnSpc>
                <a:spcPct val="115000"/>
              </a:lnSpc>
              <a:spcBef>
                <a:spcPts val="1200"/>
              </a:spcBef>
              <a:spcAft>
                <a:spcPts val="0"/>
              </a:spcAft>
              <a:buNone/>
            </a:pPr>
            <a:r>
              <a:rPr lang="en-US">
                <a:solidFill>
                  <a:schemeClr val="dk1"/>
                </a:solidFill>
              </a:rPr>
              <a:t>"</a:t>
            </a:r>
            <a:r>
              <a:rPr lang="en-US" u="sng">
                <a:solidFill>
                  <a:schemeClr val="hlink"/>
                </a:solidFill>
                <a:hlinkClick r:id="rId12"/>
              </a:rPr>
              <a:t>Caldo verde</a:t>
            </a:r>
            <a:r>
              <a:rPr lang="en-US">
                <a:solidFill>
                  <a:schemeClr val="dk1"/>
                </a:solidFill>
              </a:rPr>
              <a:t>" by</a:t>
            </a:r>
            <a:r>
              <a:rPr lang="en-US">
                <a:solidFill>
                  <a:schemeClr val="dk1"/>
                </a:solidFill>
                <a:uFill>
                  <a:noFill/>
                </a:uFill>
                <a:hlinkClick r:id="rId13">
                  <a:extLst>
                    <a:ext uri="{A12FA001-AC4F-418D-AE19-62706E023703}">
                      <ahyp:hlinkClr val="tx"/>
                    </a:ext>
                  </a:extLst>
                </a:hlinkClick>
              </a:rPr>
              <a:t> </a:t>
            </a:r>
            <a:r>
              <a:rPr lang="en-US" u="sng">
                <a:solidFill>
                  <a:schemeClr val="hlink"/>
                </a:solidFill>
                <a:hlinkClick r:id="rId14"/>
              </a:rPr>
              <a:t>Mateus Hidalgo</a:t>
            </a:r>
            <a:r>
              <a:rPr lang="en-US">
                <a:solidFill>
                  <a:schemeClr val="dk1"/>
                </a:solidFill>
              </a:rPr>
              <a:t> is licensed under</a:t>
            </a:r>
            <a:r>
              <a:rPr lang="en-US">
                <a:solidFill>
                  <a:schemeClr val="dk1"/>
                </a:solidFill>
                <a:uFill>
                  <a:noFill/>
                </a:uFill>
                <a:hlinkClick r:id="rId15">
                  <a:extLst>
                    <a:ext uri="{A12FA001-AC4F-418D-AE19-62706E023703}">
                      <ahyp:hlinkClr val="tx"/>
                    </a:ext>
                  </a:extLst>
                </a:hlinkClick>
              </a:rPr>
              <a:t> </a:t>
            </a:r>
            <a:r>
              <a:rPr lang="en-US" u="sng">
                <a:solidFill>
                  <a:schemeClr val="hlink"/>
                </a:solidFill>
                <a:hlinkClick r:id="rId16"/>
              </a:rPr>
              <a:t>CC BY-SA 2.5</a:t>
            </a:r>
            <a:r>
              <a:rPr lang="en-US">
                <a:solidFill>
                  <a:schemeClr val="dk1"/>
                </a:solidFill>
              </a:rPr>
              <a:t>.</a:t>
            </a:r>
            <a:endParaRPr>
              <a:solidFill>
                <a:schemeClr val="dk1"/>
              </a:solidFill>
            </a:endParaRPr>
          </a:p>
          <a:p>
            <a:pPr indent="0" lvl="0" marL="0" rtl="0" algn="l">
              <a:lnSpc>
                <a:spcPct val="115000"/>
              </a:lnSpc>
              <a:spcBef>
                <a:spcPts val="1200"/>
              </a:spcBef>
              <a:spcAft>
                <a:spcPts val="1200"/>
              </a:spcAft>
              <a:buNone/>
            </a:pPr>
            <a:r>
              <a:rPr lang="en-US">
                <a:solidFill>
                  <a:schemeClr val="dk1"/>
                </a:solidFill>
              </a:rPr>
              <a:t>"</a:t>
            </a:r>
            <a:r>
              <a:rPr lang="en-US" u="sng">
                <a:solidFill>
                  <a:schemeClr val="hlink"/>
                </a:solidFill>
                <a:hlinkClick r:id="rId17"/>
              </a:rPr>
              <a:t>File:Korean.food-Bibimbap-02.jpg</a:t>
            </a:r>
            <a:r>
              <a:rPr lang="en-US">
                <a:solidFill>
                  <a:schemeClr val="dk1"/>
                </a:solidFill>
              </a:rPr>
              <a:t>" by</a:t>
            </a:r>
            <a:r>
              <a:rPr lang="en-US">
                <a:solidFill>
                  <a:schemeClr val="dk1"/>
                </a:solidFill>
                <a:uFill>
                  <a:noFill/>
                </a:uFill>
                <a:hlinkClick r:id="rId18">
                  <a:extLst>
                    <a:ext uri="{A12FA001-AC4F-418D-AE19-62706E023703}">
                      <ahyp:hlinkClr val="tx"/>
                    </a:ext>
                  </a:extLst>
                </a:hlinkClick>
              </a:rPr>
              <a:t> </a:t>
            </a:r>
            <a:r>
              <a:rPr lang="en-US" u="sng">
                <a:solidFill>
                  <a:schemeClr val="hlink"/>
                </a:solidFill>
                <a:hlinkClick r:id="rId19"/>
              </a:rPr>
              <a:t>abex (a flickr user)</a:t>
            </a:r>
            <a:r>
              <a:rPr lang="en-US">
                <a:solidFill>
                  <a:schemeClr val="dk1"/>
                </a:solidFill>
              </a:rPr>
              <a:t> is licensed under</a:t>
            </a:r>
            <a:r>
              <a:rPr lang="en-US">
                <a:solidFill>
                  <a:schemeClr val="dk1"/>
                </a:solidFill>
                <a:uFill>
                  <a:noFill/>
                </a:uFill>
                <a:hlinkClick r:id="rId20">
                  <a:extLst>
                    <a:ext uri="{A12FA001-AC4F-418D-AE19-62706E023703}">
                      <ahyp:hlinkClr val="tx"/>
                    </a:ext>
                  </a:extLst>
                </a:hlinkClick>
              </a:rPr>
              <a:t> </a:t>
            </a:r>
            <a:r>
              <a:rPr lang="en-US" u="sng">
                <a:solidFill>
                  <a:schemeClr val="hlink"/>
                </a:solidFill>
                <a:hlinkClick r:id="rId21"/>
              </a:rPr>
              <a:t>CC BY-SA 2.0</a:t>
            </a:r>
            <a:r>
              <a:rPr lang="en-US">
                <a:solidFill>
                  <a:schemeClr val="dk1"/>
                </a:solidFill>
              </a:rPr>
              <a:t>.</a:t>
            </a:r>
            <a:endParaRPr sz="1800">
              <a:solidFill>
                <a:srgbClr val="595959"/>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3bf1dd4dc1e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3bf1dd4dc1e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US" sz="1800">
                <a:solidFill>
                  <a:srgbClr val="595959"/>
                </a:solidFill>
              </a:rPr>
              <a:t>This is my own meal, that I shared with the class after they’d done the </a:t>
            </a:r>
            <a:r>
              <a:rPr lang="en-US" sz="1800">
                <a:solidFill>
                  <a:srgbClr val="595959"/>
                </a:solidFill>
              </a:rPr>
              <a:t>initial</a:t>
            </a:r>
            <a:r>
              <a:rPr lang="en-US" sz="1800">
                <a:solidFill>
                  <a:srgbClr val="595959"/>
                </a:solidFill>
              </a:rPr>
              <a:t> share out. </a:t>
            </a:r>
            <a:endParaRPr sz="1800">
              <a:solidFill>
                <a:srgbClr val="595959"/>
              </a:solidFill>
            </a:endParaRPr>
          </a:p>
          <a:p>
            <a:pPr indent="0" lvl="0" marL="0" rtl="0" algn="l">
              <a:lnSpc>
                <a:spcPct val="115000"/>
              </a:lnSpc>
              <a:spcBef>
                <a:spcPts val="1200"/>
              </a:spcBef>
              <a:spcAft>
                <a:spcPts val="0"/>
              </a:spcAft>
              <a:buNone/>
            </a:pPr>
            <a:r>
              <a:rPr lang="en-US" sz="1800">
                <a:solidFill>
                  <a:srgbClr val="595959"/>
                </a:solidFill>
              </a:rPr>
              <a:t>Potatoes</a:t>
            </a:r>
            <a:r>
              <a:rPr lang="en-US" sz="1800">
                <a:solidFill>
                  <a:srgbClr val="595959"/>
                </a:solidFill>
              </a:rPr>
              <a:t> arrived in Poland: 1683</a:t>
            </a:r>
            <a:endParaRPr sz="1800">
              <a:solidFill>
                <a:srgbClr val="595959"/>
              </a:solidFill>
            </a:endParaRPr>
          </a:p>
          <a:p>
            <a:pPr indent="0" lvl="0" marL="0" rtl="0" algn="l">
              <a:lnSpc>
                <a:spcPct val="115000"/>
              </a:lnSpc>
              <a:spcBef>
                <a:spcPts val="1200"/>
              </a:spcBef>
              <a:spcAft>
                <a:spcPts val="0"/>
              </a:spcAft>
              <a:buNone/>
            </a:pPr>
            <a:r>
              <a:rPr lang="en-US" sz="1800">
                <a:solidFill>
                  <a:srgbClr val="595959"/>
                </a:solidFill>
              </a:rPr>
              <a:t>Photo attribution: Dotruonggiahy12, CC BY-SA 4.0 &lt;https://creativecommons.org/licenses/by-sa/4.0&gt;, via Wikimedia Commons</a:t>
            </a:r>
            <a:endParaRPr sz="1800">
              <a:solidFill>
                <a:srgbClr val="595959"/>
              </a:solidFill>
            </a:endParaRPr>
          </a:p>
          <a:p>
            <a:pPr indent="0" lvl="0" marL="0" rtl="0" algn="l">
              <a:lnSpc>
                <a:spcPct val="115000"/>
              </a:lnSpc>
              <a:spcBef>
                <a:spcPts val="1200"/>
              </a:spcBef>
              <a:spcAft>
                <a:spcPts val="1200"/>
              </a:spcAft>
              <a:buNone/>
            </a:pPr>
            <a:r>
              <a:t/>
            </a:r>
            <a:endParaRPr sz="1800">
              <a:solidFill>
                <a:srgbClr val="595959"/>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3c64adbbe2f_0_4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3c64adbbe2f_0_4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US" sz="1800">
                <a:solidFill>
                  <a:srgbClr val="595959"/>
                </a:solidFill>
              </a:rPr>
              <a:t>Prompts for small group/partner discussion </a:t>
            </a:r>
            <a:endParaRPr sz="1800">
              <a:solidFill>
                <a:srgbClr val="595959"/>
              </a:solidFill>
            </a:endParaRPr>
          </a:p>
          <a:p>
            <a:pPr indent="0" lvl="0" marL="0" rtl="0" algn="l">
              <a:lnSpc>
                <a:spcPct val="115000"/>
              </a:lnSpc>
              <a:spcBef>
                <a:spcPts val="1200"/>
              </a:spcBef>
              <a:spcAft>
                <a:spcPts val="0"/>
              </a:spcAft>
              <a:buNone/>
            </a:pPr>
            <a:r>
              <a:rPr lang="en-US" sz="1800">
                <a:solidFill>
                  <a:srgbClr val="595959"/>
                </a:solidFill>
              </a:rPr>
              <a:t>Dishes pictured: green chile tamales (Mexico, Central America), “meat and three” (southern USA), caldo verde (Portugal), bibimbap (Korea), saag (Punjab)</a:t>
            </a:r>
            <a:endParaRPr sz="1800">
              <a:solidFill>
                <a:srgbClr val="595959"/>
              </a:solidFill>
            </a:endParaRPr>
          </a:p>
          <a:p>
            <a:pPr indent="0" lvl="0" marL="0" rtl="0" algn="l">
              <a:lnSpc>
                <a:spcPct val="115000"/>
              </a:lnSpc>
              <a:spcBef>
                <a:spcPts val="1200"/>
              </a:spcBef>
              <a:spcAft>
                <a:spcPts val="0"/>
              </a:spcAft>
              <a:buNone/>
            </a:pPr>
            <a:r>
              <a:rPr lang="en-US">
                <a:solidFill>
                  <a:schemeClr val="dk1"/>
                </a:solidFill>
              </a:rPr>
              <a:t>"</a:t>
            </a:r>
            <a:r>
              <a:rPr lang="en-US" u="sng">
                <a:solidFill>
                  <a:schemeClr val="hlink"/>
                </a:solidFill>
                <a:hlinkClick r:id="rId2"/>
              </a:rPr>
              <a:t>Christmas Tamales #4</a:t>
            </a:r>
            <a:r>
              <a:rPr lang="en-US">
                <a:solidFill>
                  <a:schemeClr val="dk1"/>
                </a:solidFill>
              </a:rPr>
              <a:t>" by</a:t>
            </a:r>
            <a:r>
              <a:rPr lang="en-US">
                <a:solidFill>
                  <a:schemeClr val="dk1"/>
                </a:solidFill>
                <a:uFill>
                  <a:noFill/>
                </a:uFill>
                <a:hlinkClick r:id="rId3">
                  <a:extLst>
                    <a:ext uri="{A12FA001-AC4F-418D-AE19-62706E023703}">
                      <ahyp:hlinkClr val="tx"/>
                    </a:ext>
                  </a:extLst>
                </a:hlinkClick>
              </a:rPr>
              <a:t> </a:t>
            </a:r>
            <a:r>
              <a:rPr lang="en-US" u="sng">
                <a:solidFill>
                  <a:schemeClr val="hlink"/>
                </a:solidFill>
                <a:hlinkClick r:id="rId4"/>
              </a:rPr>
              <a:t>rvacapinta</a:t>
            </a:r>
            <a:r>
              <a:rPr lang="en-US">
                <a:solidFill>
                  <a:schemeClr val="dk1"/>
                </a:solidFill>
              </a:rPr>
              <a:t> is licensed under</a:t>
            </a:r>
            <a:r>
              <a:rPr lang="en-US">
                <a:solidFill>
                  <a:schemeClr val="dk1"/>
                </a:solidFill>
                <a:uFill>
                  <a:noFill/>
                </a:uFill>
                <a:hlinkClick r:id="rId5">
                  <a:extLst>
                    <a:ext uri="{A12FA001-AC4F-418D-AE19-62706E023703}">
                      <ahyp:hlinkClr val="tx"/>
                    </a:ext>
                  </a:extLst>
                </a:hlinkClick>
              </a:rPr>
              <a:t> </a:t>
            </a:r>
            <a:r>
              <a:rPr lang="en-US" u="sng">
                <a:solidFill>
                  <a:schemeClr val="hlink"/>
                </a:solidFill>
                <a:hlinkClick r:id="rId6"/>
              </a:rPr>
              <a:t>CC BY 2.0</a:t>
            </a:r>
            <a:r>
              <a:rPr lang="en-US">
                <a:solidFill>
                  <a:schemeClr val="dk1"/>
                </a:solidFill>
              </a:rPr>
              <a:t>.</a:t>
            </a:r>
            <a:endParaRPr>
              <a:solidFill>
                <a:schemeClr val="dk1"/>
              </a:solidFill>
            </a:endParaRPr>
          </a:p>
          <a:p>
            <a:pPr indent="0" lvl="0" marL="0" rtl="0" algn="l">
              <a:lnSpc>
                <a:spcPct val="115000"/>
              </a:lnSpc>
              <a:spcBef>
                <a:spcPts val="1200"/>
              </a:spcBef>
              <a:spcAft>
                <a:spcPts val="0"/>
              </a:spcAft>
              <a:buNone/>
            </a:pPr>
            <a:r>
              <a:rPr lang="en-US">
                <a:solidFill>
                  <a:schemeClr val="dk1"/>
                </a:solidFill>
              </a:rPr>
              <a:t>"</a:t>
            </a:r>
            <a:r>
              <a:rPr lang="en-US" u="sng">
                <a:solidFill>
                  <a:schemeClr val="hlink"/>
                </a:solidFill>
                <a:hlinkClick r:id="rId7"/>
              </a:rPr>
              <a:t>Meat and three at Walnut Hills restaurant</a:t>
            </a:r>
            <a:r>
              <a:rPr lang="en-US">
                <a:solidFill>
                  <a:schemeClr val="dk1"/>
                </a:solidFill>
              </a:rPr>
              <a:t>" by</a:t>
            </a:r>
            <a:r>
              <a:rPr lang="en-US">
                <a:solidFill>
                  <a:schemeClr val="dk1"/>
                </a:solidFill>
                <a:uFill>
                  <a:noFill/>
                </a:uFill>
                <a:hlinkClick r:id="rId8">
                  <a:extLst>
                    <a:ext uri="{A12FA001-AC4F-418D-AE19-62706E023703}">
                      <ahyp:hlinkClr val="tx"/>
                    </a:ext>
                  </a:extLst>
                </a:hlinkClick>
              </a:rPr>
              <a:t> </a:t>
            </a:r>
            <a:r>
              <a:rPr lang="en-US" u="sng">
                <a:solidFill>
                  <a:schemeClr val="hlink"/>
                </a:solidFill>
                <a:hlinkClick r:id="rId9"/>
              </a:rPr>
              <a:t>Kenneth C. Zirkel</a:t>
            </a:r>
            <a:r>
              <a:rPr lang="en-US">
                <a:solidFill>
                  <a:schemeClr val="dk1"/>
                </a:solidFill>
              </a:rPr>
              <a:t> is licensed under</a:t>
            </a:r>
            <a:r>
              <a:rPr lang="en-US">
                <a:solidFill>
                  <a:schemeClr val="dk1"/>
                </a:solidFill>
                <a:uFill>
                  <a:noFill/>
                </a:uFill>
                <a:hlinkClick r:id="rId10">
                  <a:extLst>
                    <a:ext uri="{A12FA001-AC4F-418D-AE19-62706E023703}">
                      <ahyp:hlinkClr val="tx"/>
                    </a:ext>
                  </a:extLst>
                </a:hlinkClick>
              </a:rPr>
              <a:t> </a:t>
            </a:r>
            <a:r>
              <a:rPr lang="en-US" u="sng">
                <a:solidFill>
                  <a:schemeClr val="hlink"/>
                </a:solidFill>
                <a:hlinkClick r:id="rId11"/>
              </a:rPr>
              <a:t>CC BY-SA 4.0</a:t>
            </a:r>
            <a:r>
              <a:rPr lang="en-US">
                <a:solidFill>
                  <a:schemeClr val="dk1"/>
                </a:solidFill>
              </a:rPr>
              <a:t>.</a:t>
            </a:r>
            <a:endParaRPr>
              <a:solidFill>
                <a:schemeClr val="dk1"/>
              </a:solidFill>
            </a:endParaRPr>
          </a:p>
          <a:p>
            <a:pPr indent="0" lvl="0" marL="0" rtl="0" algn="l">
              <a:lnSpc>
                <a:spcPct val="115000"/>
              </a:lnSpc>
              <a:spcBef>
                <a:spcPts val="1200"/>
              </a:spcBef>
              <a:spcAft>
                <a:spcPts val="0"/>
              </a:spcAft>
              <a:buNone/>
            </a:pPr>
            <a:r>
              <a:rPr lang="en-US">
                <a:solidFill>
                  <a:schemeClr val="dk1"/>
                </a:solidFill>
              </a:rPr>
              <a:t>"</a:t>
            </a:r>
            <a:r>
              <a:rPr lang="en-US" u="sng">
                <a:solidFill>
                  <a:schemeClr val="hlink"/>
                </a:solidFill>
                <a:hlinkClick r:id="rId12"/>
              </a:rPr>
              <a:t>Caldo verde</a:t>
            </a:r>
            <a:r>
              <a:rPr lang="en-US">
                <a:solidFill>
                  <a:schemeClr val="dk1"/>
                </a:solidFill>
              </a:rPr>
              <a:t>" by</a:t>
            </a:r>
            <a:r>
              <a:rPr lang="en-US">
                <a:solidFill>
                  <a:schemeClr val="dk1"/>
                </a:solidFill>
                <a:uFill>
                  <a:noFill/>
                </a:uFill>
                <a:hlinkClick r:id="rId13">
                  <a:extLst>
                    <a:ext uri="{A12FA001-AC4F-418D-AE19-62706E023703}">
                      <ahyp:hlinkClr val="tx"/>
                    </a:ext>
                  </a:extLst>
                </a:hlinkClick>
              </a:rPr>
              <a:t> </a:t>
            </a:r>
            <a:r>
              <a:rPr lang="en-US" u="sng">
                <a:solidFill>
                  <a:schemeClr val="hlink"/>
                </a:solidFill>
                <a:hlinkClick r:id="rId14"/>
              </a:rPr>
              <a:t>Mateus Hidalgo</a:t>
            </a:r>
            <a:r>
              <a:rPr lang="en-US">
                <a:solidFill>
                  <a:schemeClr val="dk1"/>
                </a:solidFill>
              </a:rPr>
              <a:t> is licensed under</a:t>
            </a:r>
            <a:r>
              <a:rPr lang="en-US">
                <a:solidFill>
                  <a:schemeClr val="dk1"/>
                </a:solidFill>
                <a:uFill>
                  <a:noFill/>
                </a:uFill>
                <a:hlinkClick r:id="rId15">
                  <a:extLst>
                    <a:ext uri="{A12FA001-AC4F-418D-AE19-62706E023703}">
                      <ahyp:hlinkClr val="tx"/>
                    </a:ext>
                  </a:extLst>
                </a:hlinkClick>
              </a:rPr>
              <a:t> </a:t>
            </a:r>
            <a:r>
              <a:rPr lang="en-US" u="sng">
                <a:solidFill>
                  <a:schemeClr val="hlink"/>
                </a:solidFill>
                <a:hlinkClick r:id="rId16"/>
              </a:rPr>
              <a:t>CC BY-SA 2.5</a:t>
            </a:r>
            <a:r>
              <a:rPr lang="en-US">
                <a:solidFill>
                  <a:schemeClr val="dk1"/>
                </a:solidFill>
              </a:rPr>
              <a:t>.</a:t>
            </a:r>
            <a:endParaRPr>
              <a:solidFill>
                <a:schemeClr val="dk1"/>
              </a:solidFill>
            </a:endParaRPr>
          </a:p>
          <a:p>
            <a:pPr indent="0" lvl="0" marL="0" rtl="0" algn="l">
              <a:lnSpc>
                <a:spcPct val="115000"/>
              </a:lnSpc>
              <a:spcBef>
                <a:spcPts val="1200"/>
              </a:spcBef>
              <a:spcAft>
                <a:spcPts val="1200"/>
              </a:spcAft>
              <a:buNone/>
            </a:pPr>
            <a:r>
              <a:rPr lang="en-US">
                <a:solidFill>
                  <a:schemeClr val="dk1"/>
                </a:solidFill>
              </a:rPr>
              <a:t>"</a:t>
            </a:r>
            <a:r>
              <a:rPr lang="en-US" u="sng">
                <a:solidFill>
                  <a:schemeClr val="hlink"/>
                </a:solidFill>
                <a:hlinkClick r:id="rId17"/>
              </a:rPr>
              <a:t>File:Korean.food-Bibimbap-02.jpg</a:t>
            </a:r>
            <a:r>
              <a:rPr lang="en-US">
                <a:solidFill>
                  <a:schemeClr val="dk1"/>
                </a:solidFill>
              </a:rPr>
              <a:t>" by</a:t>
            </a:r>
            <a:r>
              <a:rPr lang="en-US">
                <a:solidFill>
                  <a:schemeClr val="dk1"/>
                </a:solidFill>
                <a:uFill>
                  <a:noFill/>
                </a:uFill>
                <a:hlinkClick r:id="rId18">
                  <a:extLst>
                    <a:ext uri="{A12FA001-AC4F-418D-AE19-62706E023703}">
                      <ahyp:hlinkClr val="tx"/>
                    </a:ext>
                  </a:extLst>
                </a:hlinkClick>
              </a:rPr>
              <a:t> </a:t>
            </a:r>
            <a:r>
              <a:rPr lang="en-US" u="sng">
                <a:solidFill>
                  <a:schemeClr val="hlink"/>
                </a:solidFill>
                <a:hlinkClick r:id="rId19"/>
              </a:rPr>
              <a:t>abex (a flickr user)</a:t>
            </a:r>
            <a:r>
              <a:rPr lang="en-US">
                <a:solidFill>
                  <a:schemeClr val="dk1"/>
                </a:solidFill>
              </a:rPr>
              <a:t> is licensed under</a:t>
            </a:r>
            <a:r>
              <a:rPr lang="en-US">
                <a:solidFill>
                  <a:schemeClr val="dk1"/>
                </a:solidFill>
                <a:uFill>
                  <a:noFill/>
                </a:uFill>
                <a:hlinkClick r:id="rId20">
                  <a:extLst>
                    <a:ext uri="{A12FA001-AC4F-418D-AE19-62706E023703}">
                      <ahyp:hlinkClr val="tx"/>
                    </a:ext>
                  </a:extLst>
                </a:hlinkClick>
              </a:rPr>
              <a:t> </a:t>
            </a:r>
            <a:r>
              <a:rPr lang="en-US" u="sng">
                <a:solidFill>
                  <a:schemeClr val="hlink"/>
                </a:solidFill>
                <a:hlinkClick r:id="rId21"/>
              </a:rPr>
              <a:t>CC BY-SA 2.0</a:t>
            </a:r>
            <a:r>
              <a:rPr lang="en-US">
                <a:solidFill>
                  <a:schemeClr val="dk1"/>
                </a:solidFill>
              </a:rPr>
              <a:t>.</a:t>
            </a:r>
            <a:endParaRPr sz="1800">
              <a:solidFill>
                <a:srgbClr val="595959"/>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c64adbbe2f_0_4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3c64adbbe2f_0_4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Image attributions</a:t>
            </a:r>
            <a:endParaRPr/>
          </a:p>
          <a:p>
            <a:pPr indent="0" lvl="0" marL="0" rtl="0" algn="l">
              <a:spcBef>
                <a:spcPts val="0"/>
              </a:spcBef>
              <a:spcAft>
                <a:spcPts val="0"/>
              </a:spcAft>
              <a:buNone/>
            </a:pPr>
            <a:r>
              <a:rPr lang="en-US"/>
              <a:t>Mango tree: Masum Ibn Musa, CC BY-SA 4.0 </a:t>
            </a:r>
            <a:r>
              <a:rPr lang="en-US" u="sng">
                <a:solidFill>
                  <a:schemeClr val="hlink"/>
                </a:solidFill>
                <a:hlinkClick r:id="rId2"/>
              </a:rPr>
              <a:t>https://commons.wikimedia.org/wiki/File:Mango_tree_with_a_lot_of_mangoes_of_Khulna,_Bangladesh.JPG</a:t>
            </a:r>
            <a:endParaRPr/>
          </a:p>
          <a:p>
            <a:pPr indent="0" lvl="0" marL="0" rtl="0" algn="l">
              <a:spcBef>
                <a:spcPts val="0"/>
              </a:spcBef>
              <a:spcAft>
                <a:spcPts val="0"/>
              </a:spcAft>
              <a:buNone/>
            </a:pPr>
            <a:r>
              <a:rPr lang="en-US"/>
              <a:t>Mango: </a:t>
            </a:r>
            <a:r>
              <a:rPr lang="en-US"/>
              <a:t>Ivar Leidus, CC BY-SA 4.0 </a:t>
            </a:r>
            <a:r>
              <a:rPr lang="en-US" u="sng">
                <a:solidFill>
                  <a:schemeClr val="hlink"/>
                </a:solidFill>
                <a:hlinkClick r:id="rId3"/>
              </a:rPr>
              <a:t>https://commons.wikimedia.org/wiki/File:Mangos_-_single_and_halved.jpg</a:t>
            </a:r>
            <a:endParaRPr/>
          </a:p>
          <a:p>
            <a:pPr indent="0" lvl="0" marL="0" rtl="0" algn="l">
              <a:spcBef>
                <a:spcPts val="0"/>
              </a:spcBef>
              <a:spcAft>
                <a:spcPts val="0"/>
              </a:spcAft>
              <a:buNone/>
            </a:pPr>
            <a:r>
              <a:rPr lang="en-US"/>
              <a:t>Biome Diagram: Wendy St. John, after Robert Whittaker. CC BY-SA 4.0</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c64adbbe2f_0_4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3c64adbbe2f_0_4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rPr>
              <a:t>Mangoes are believed to have originated from the region between northwestern</a:t>
            </a:r>
            <a:r>
              <a:rPr lang="en-US">
                <a:solidFill>
                  <a:schemeClr val="dk1"/>
                </a:solidFill>
                <a:uFill>
                  <a:noFill/>
                </a:uFill>
                <a:hlinkClick r:id="rId2">
                  <a:extLst>
                    <a:ext uri="{A12FA001-AC4F-418D-AE19-62706E023703}">
                      <ahyp:hlinkClr val="tx"/>
                    </a:ext>
                  </a:extLst>
                </a:hlinkClick>
              </a:rPr>
              <a:t> </a:t>
            </a:r>
            <a:r>
              <a:rPr lang="en-US" u="sng">
                <a:solidFill>
                  <a:schemeClr val="hlink"/>
                </a:solidFill>
                <a:hlinkClick r:id="rId3"/>
              </a:rPr>
              <a:t>Myanmar</a:t>
            </a:r>
            <a:r>
              <a:rPr lang="en-US">
                <a:solidFill>
                  <a:schemeClr val="dk1"/>
                </a:solidFill>
              </a:rPr>
              <a:t>,</a:t>
            </a:r>
            <a:r>
              <a:rPr lang="en-US">
                <a:solidFill>
                  <a:schemeClr val="dk1"/>
                </a:solidFill>
                <a:uFill>
                  <a:noFill/>
                </a:uFill>
                <a:hlinkClick r:id="rId4">
                  <a:extLst>
                    <a:ext uri="{A12FA001-AC4F-418D-AE19-62706E023703}">
                      <ahyp:hlinkClr val="tx"/>
                    </a:ext>
                  </a:extLst>
                </a:hlinkClick>
              </a:rPr>
              <a:t> </a:t>
            </a:r>
            <a:r>
              <a:rPr lang="en-US" u="sng">
                <a:solidFill>
                  <a:schemeClr val="hlink"/>
                </a:solidFill>
                <a:hlinkClick r:id="rId5"/>
              </a:rPr>
              <a:t>Bangladesh</a:t>
            </a:r>
            <a:r>
              <a:rPr lang="en-US">
                <a:solidFill>
                  <a:schemeClr val="dk1"/>
                </a:solidFill>
              </a:rPr>
              <a:t>, eastern and northeastern India. </a:t>
            </a:r>
            <a:r>
              <a:rPr i="1" lang="en-US">
                <a:solidFill>
                  <a:schemeClr val="dk1"/>
                </a:solidFill>
              </a:rPr>
              <a:t>M. indica</a:t>
            </a:r>
            <a:r>
              <a:rPr lang="en-US">
                <a:solidFill>
                  <a:schemeClr val="dk1"/>
                </a:solidFill>
              </a:rPr>
              <a:t> were domesticated separately in India and Southeast Asia over centuries, resulting in two distinct genetic populations in modern mangoes – the "Indian type" and the "Southeast Asian type".</a:t>
            </a:r>
            <a:r>
              <a:rPr baseline="30000" lang="en-US" u="sng">
                <a:solidFill>
                  <a:schemeClr val="hlink"/>
                </a:solidFill>
                <a:hlinkClick r:id="rId6"/>
              </a:rPr>
              <a:t>[4]</a:t>
            </a:r>
            <a:r>
              <a:rPr baseline="30000" lang="en-US" u="sng">
                <a:solidFill>
                  <a:schemeClr val="hlink"/>
                </a:solidFill>
                <a:hlinkClick r:id="rId7"/>
              </a:rPr>
              <a:t>[16]</a:t>
            </a:r>
            <a:r>
              <a:rPr baseline="30000" lang="en-US" u="sng">
                <a:solidFill>
                  <a:schemeClr val="hlink"/>
                </a:solidFill>
                <a:hlinkClick r:id="rId8"/>
              </a:rPr>
              <a:t>[17]</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c64adbbe2f_0_4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3c64adbbe2f_0_4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Make color copies as a handout</a:t>
            </a:r>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bg>
      <p:bgPr>
        <a:blipFill>
          <a:blip r:embed="rId2">
            <a:alphaModFix/>
          </a:blip>
          <a:stretch>
            <a:fillRect/>
          </a:stretch>
        </a:blipFill>
      </p:bgPr>
    </p:bg>
    <p:spTree>
      <p:nvGrpSpPr>
        <p:cNvPr id="8" name="Shape 8"/>
        <p:cNvGrpSpPr/>
        <p:nvPr/>
      </p:nvGrpSpPr>
      <p:grpSpPr>
        <a:xfrm>
          <a:off x="0" y="0"/>
          <a:ext cx="0" cy="0"/>
          <a:chOff x="0" y="0"/>
          <a:chExt cx="0" cy="0"/>
        </a:xfrm>
      </p:grpSpPr>
      <p:sp>
        <p:nvSpPr>
          <p:cNvPr id="9" name="Google Shape;9;p2"/>
          <p:cNvSpPr txBox="1"/>
          <p:nvPr>
            <p:ph type="title"/>
          </p:nvPr>
        </p:nvSpPr>
        <p:spPr>
          <a:xfrm>
            <a:off x="1446662" y="831165"/>
            <a:ext cx="4649337" cy="1009651"/>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800"/>
              <a:buFont typeface="Cambria"/>
              <a:buNone/>
              <a:defRPr sz="4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 name="Google Shape;10;p2"/>
          <p:cNvSpPr txBox="1"/>
          <p:nvPr>
            <p:ph idx="1" type="body"/>
          </p:nvPr>
        </p:nvSpPr>
        <p:spPr>
          <a:xfrm>
            <a:off x="537948" y="2361063"/>
            <a:ext cx="11253717" cy="4203510"/>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Char char="•"/>
              <a:defRPr>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1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3"/>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1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47" name="Google Shape;47;p1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48" name="Google Shape;48;p1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49" name="Google Shape;49;p1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50" name="Google Shape;50;p11"/>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lt1"/>
                </a:solidFill>
                <a:latin typeface="Cambria"/>
                <a:ea typeface="Cambria"/>
                <a:cs typeface="Cambria"/>
                <a:sym typeface="Cambria"/>
              </a:defRPr>
            </a:lvl1pPr>
            <a:lvl2pPr lvl="1"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2pPr>
            <a:lvl3pPr lvl="2"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3pPr>
            <a:lvl4pPr lvl="3"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4pPr>
            <a:lvl5pPr lvl="4"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5pPr>
            <a:lvl6pPr lvl="5"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6pPr>
            <a:lvl7pPr lvl="6"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7pPr>
            <a:lvl8pPr lvl="7"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8pPr>
            <a:lvl9pPr lvl="8"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9pPr>
          </a:lstStyle>
          <a:p/>
        </p:txBody>
      </p:sp>
      <p:sp>
        <p:nvSpPr>
          <p:cNvPr id="51" name="Google Shape;51;p11"/>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lt1"/>
                </a:solidFill>
                <a:latin typeface="Cambria"/>
                <a:ea typeface="Cambria"/>
                <a:cs typeface="Cambria"/>
                <a:sym typeface="Cambria"/>
              </a:defRPr>
            </a:lvl1pPr>
            <a:lvl2pPr lvl="1"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2pPr>
            <a:lvl3pPr lvl="2"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3pPr>
            <a:lvl4pPr lvl="3"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4pPr>
            <a:lvl5pPr lvl="4"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5pPr>
            <a:lvl6pPr lvl="5"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6pPr>
            <a:lvl7pPr lvl="6"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7pPr>
            <a:lvl8pPr lvl="7"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8pPr>
            <a:lvl9pPr lvl="8"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9pPr>
          </a:lstStyle>
          <a:p/>
        </p:txBody>
      </p:sp>
      <p:sp>
        <p:nvSpPr>
          <p:cNvPr id="52" name="Google Shape;52;p11"/>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lt1"/>
                </a:solidFill>
                <a:latin typeface="Cambria"/>
                <a:ea typeface="Cambria"/>
                <a:cs typeface="Cambria"/>
                <a:sym typeface="Cambria"/>
              </a:defRPr>
            </a:lvl1pPr>
            <a:lvl2pPr indent="0" lvl="1" marL="0" marR="0" rtl="0" algn="l">
              <a:spcBef>
                <a:spcPts val="0"/>
              </a:spcBef>
              <a:buNone/>
              <a:defRPr sz="1800">
                <a:solidFill>
                  <a:schemeClr val="lt1"/>
                </a:solidFill>
                <a:latin typeface="Cambria"/>
                <a:ea typeface="Cambria"/>
                <a:cs typeface="Cambria"/>
                <a:sym typeface="Cambria"/>
              </a:defRPr>
            </a:lvl2pPr>
            <a:lvl3pPr indent="0" lvl="2" marL="0" marR="0" rtl="0" algn="l">
              <a:spcBef>
                <a:spcPts val="0"/>
              </a:spcBef>
              <a:buNone/>
              <a:defRPr sz="1800">
                <a:solidFill>
                  <a:schemeClr val="lt1"/>
                </a:solidFill>
                <a:latin typeface="Cambria"/>
                <a:ea typeface="Cambria"/>
                <a:cs typeface="Cambria"/>
                <a:sym typeface="Cambria"/>
              </a:defRPr>
            </a:lvl3pPr>
            <a:lvl4pPr indent="0" lvl="3" marL="0" marR="0" rtl="0" algn="l">
              <a:spcBef>
                <a:spcPts val="0"/>
              </a:spcBef>
              <a:buNone/>
              <a:defRPr sz="1800">
                <a:solidFill>
                  <a:schemeClr val="lt1"/>
                </a:solidFill>
                <a:latin typeface="Cambria"/>
                <a:ea typeface="Cambria"/>
                <a:cs typeface="Cambria"/>
                <a:sym typeface="Cambria"/>
              </a:defRPr>
            </a:lvl4pPr>
            <a:lvl5pPr indent="0" lvl="4" marL="0" marR="0" rtl="0" algn="l">
              <a:spcBef>
                <a:spcPts val="0"/>
              </a:spcBef>
              <a:buNone/>
              <a:defRPr sz="1800">
                <a:solidFill>
                  <a:schemeClr val="lt1"/>
                </a:solidFill>
                <a:latin typeface="Cambria"/>
                <a:ea typeface="Cambria"/>
                <a:cs typeface="Cambria"/>
                <a:sym typeface="Cambria"/>
              </a:defRPr>
            </a:lvl5pPr>
            <a:lvl6pPr indent="0" lvl="5" marL="0" marR="0" rtl="0" algn="l">
              <a:spcBef>
                <a:spcPts val="0"/>
              </a:spcBef>
              <a:buNone/>
              <a:defRPr sz="1800">
                <a:solidFill>
                  <a:schemeClr val="lt1"/>
                </a:solidFill>
                <a:latin typeface="Cambria"/>
                <a:ea typeface="Cambria"/>
                <a:cs typeface="Cambria"/>
                <a:sym typeface="Cambria"/>
              </a:defRPr>
            </a:lvl6pPr>
            <a:lvl7pPr indent="0" lvl="6" marL="0" marR="0" rtl="0" algn="l">
              <a:spcBef>
                <a:spcPts val="0"/>
              </a:spcBef>
              <a:buNone/>
              <a:defRPr sz="1800">
                <a:solidFill>
                  <a:schemeClr val="lt1"/>
                </a:solidFill>
                <a:latin typeface="Cambria"/>
                <a:ea typeface="Cambria"/>
                <a:cs typeface="Cambria"/>
                <a:sym typeface="Cambria"/>
              </a:defRPr>
            </a:lvl7pPr>
            <a:lvl8pPr indent="0" lvl="7" marL="0" marR="0" rtl="0" algn="l">
              <a:spcBef>
                <a:spcPts val="0"/>
              </a:spcBef>
              <a:buNone/>
              <a:defRPr sz="1800">
                <a:solidFill>
                  <a:schemeClr val="lt1"/>
                </a:solidFill>
                <a:latin typeface="Cambria"/>
                <a:ea typeface="Cambria"/>
                <a:cs typeface="Cambria"/>
                <a:sym typeface="Cambria"/>
              </a:defRPr>
            </a:lvl8pPr>
            <a:lvl9pPr indent="0" lvl="8" marL="0" marR="0" rtl="0" algn="l">
              <a:spcBef>
                <a:spcPts val="0"/>
              </a:spcBef>
              <a:buNone/>
              <a:defRPr sz="1800">
                <a:solidFill>
                  <a:schemeClr val="lt1"/>
                </a:solidFill>
                <a:latin typeface="Cambria"/>
                <a:ea typeface="Cambria"/>
                <a:cs typeface="Cambria"/>
                <a:sym typeface="Cambria"/>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3" name="Shape 53"/>
        <p:cNvGrpSpPr/>
        <p:nvPr/>
      </p:nvGrpSpPr>
      <p:grpSpPr>
        <a:xfrm>
          <a:off x="0" y="0"/>
          <a:ext cx="0" cy="0"/>
          <a:chOff x="0" y="0"/>
          <a:chExt cx="0" cy="0"/>
        </a:xfrm>
      </p:grpSpPr>
      <p:sp>
        <p:nvSpPr>
          <p:cNvPr id="54" name="Google Shape;54;p1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3"/>
              </a:buClr>
              <a:buSzPts val="3200"/>
              <a:buFont typeface="Cambria"/>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12"/>
          <p:cNvSpPr/>
          <p:nvPr>
            <p:ph idx="2" type="pic"/>
          </p:nvPr>
        </p:nvSpPr>
        <p:spPr>
          <a:xfrm>
            <a:off x="5183188" y="987425"/>
            <a:ext cx="6172200" cy="4873625"/>
          </a:xfrm>
          <a:prstGeom prst="rect">
            <a:avLst/>
          </a:prstGeom>
          <a:noFill/>
          <a:ln>
            <a:noFill/>
          </a:ln>
        </p:spPr>
      </p:sp>
      <p:sp>
        <p:nvSpPr>
          <p:cNvPr id="56" name="Google Shape;56;p1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lt1"/>
              </a:buClr>
              <a:buSzPts val="1000"/>
              <a:buNone/>
              <a:defRPr sz="1000"/>
            </a:lvl6pPr>
            <a:lvl7pPr indent="-228600" lvl="6" marL="3200400" algn="l">
              <a:lnSpc>
                <a:spcPct val="90000"/>
              </a:lnSpc>
              <a:spcBef>
                <a:spcPts val="500"/>
              </a:spcBef>
              <a:spcAft>
                <a:spcPts val="0"/>
              </a:spcAft>
              <a:buClr>
                <a:schemeClr val="lt1"/>
              </a:buClr>
              <a:buSzPts val="1000"/>
              <a:buNone/>
              <a:defRPr sz="1000"/>
            </a:lvl7pPr>
            <a:lvl8pPr indent="-228600" lvl="7" marL="3657600" algn="l">
              <a:lnSpc>
                <a:spcPct val="90000"/>
              </a:lnSpc>
              <a:spcBef>
                <a:spcPts val="500"/>
              </a:spcBef>
              <a:spcAft>
                <a:spcPts val="0"/>
              </a:spcAft>
              <a:buClr>
                <a:schemeClr val="lt1"/>
              </a:buClr>
              <a:buSzPts val="1000"/>
              <a:buNone/>
              <a:defRPr sz="1000"/>
            </a:lvl8pPr>
            <a:lvl9pPr indent="-228600" lvl="8" marL="4114800" algn="l">
              <a:lnSpc>
                <a:spcPct val="90000"/>
              </a:lnSpc>
              <a:spcBef>
                <a:spcPts val="500"/>
              </a:spcBef>
              <a:spcAft>
                <a:spcPts val="0"/>
              </a:spcAft>
              <a:buClr>
                <a:schemeClr val="lt1"/>
              </a:buClr>
              <a:buSzPts val="1000"/>
              <a:buNone/>
              <a:defRPr sz="1000"/>
            </a:lvl9pPr>
          </a:lstStyle>
          <a:p/>
        </p:txBody>
      </p:sp>
      <p:sp>
        <p:nvSpPr>
          <p:cNvPr id="57" name="Google Shape;57;p12"/>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lt1"/>
                </a:solidFill>
                <a:latin typeface="Cambria"/>
                <a:ea typeface="Cambria"/>
                <a:cs typeface="Cambria"/>
                <a:sym typeface="Cambria"/>
              </a:defRPr>
            </a:lvl1pPr>
            <a:lvl2pPr lvl="1"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2pPr>
            <a:lvl3pPr lvl="2"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3pPr>
            <a:lvl4pPr lvl="3"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4pPr>
            <a:lvl5pPr lvl="4"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5pPr>
            <a:lvl6pPr lvl="5"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6pPr>
            <a:lvl7pPr lvl="6"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7pPr>
            <a:lvl8pPr lvl="7"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8pPr>
            <a:lvl9pPr lvl="8"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9pPr>
          </a:lstStyle>
          <a:p/>
        </p:txBody>
      </p:sp>
      <p:sp>
        <p:nvSpPr>
          <p:cNvPr id="58" name="Google Shape;58;p12"/>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lt1"/>
                </a:solidFill>
                <a:latin typeface="Cambria"/>
                <a:ea typeface="Cambria"/>
                <a:cs typeface="Cambria"/>
                <a:sym typeface="Cambria"/>
              </a:defRPr>
            </a:lvl1pPr>
            <a:lvl2pPr lvl="1"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2pPr>
            <a:lvl3pPr lvl="2"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3pPr>
            <a:lvl4pPr lvl="3"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4pPr>
            <a:lvl5pPr lvl="4"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5pPr>
            <a:lvl6pPr lvl="5"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6pPr>
            <a:lvl7pPr lvl="6"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7pPr>
            <a:lvl8pPr lvl="7"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8pPr>
            <a:lvl9pPr lvl="8"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9pPr>
          </a:lstStyle>
          <a:p/>
        </p:txBody>
      </p:sp>
      <p:sp>
        <p:nvSpPr>
          <p:cNvPr id="59" name="Google Shape;59;p12"/>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lt1"/>
                </a:solidFill>
                <a:latin typeface="Cambria"/>
                <a:ea typeface="Cambria"/>
                <a:cs typeface="Cambria"/>
                <a:sym typeface="Cambria"/>
              </a:defRPr>
            </a:lvl1pPr>
            <a:lvl2pPr indent="0" lvl="1" marL="0" marR="0" rtl="0" algn="l">
              <a:spcBef>
                <a:spcPts val="0"/>
              </a:spcBef>
              <a:buNone/>
              <a:defRPr sz="1800">
                <a:solidFill>
                  <a:schemeClr val="lt1"/>
                </a:solidFill>
                <a:latin typeface="Cambria"/>
                <a:ea typeface="Cambria"/>
                <a:cs typeface="Cambria"/>
                <a:sym typeface="Cambria"/>
              </a:defRPr>
            </a:lvl2pPr>
            <a:lvl3pPr indent="0" lvl="2" marL="0" marR="0" rtl="0" algn="l">
              <a:spcBef>
                <a:spcPts val="0"/>
              </a:spcBef>
              <a:buNone/>
              <a:defRPr sz="1800">
                <a:solidFill>
                  <a:schemeClr val="lt1"/>
                </a:solidFill>
                <a:latin typeface="Cambria"/>
                <a:ea typeface="Cambria"/>
                <a:cs typeface="Cambria"/>
                <a:sym typeface="Cambria"/>
              </a:defRPr>
            </a:lvl3pPr>
            <a:lvl4pPr indent="0" lvl="3" marL="0" marR="0" rtl="0" algn="l">
              <a:spcBef>
                <a:spcPts val="0"/>
              </a:spcBef>
              <a:buNone/>
              <a:defRPr sz="1800">
                <a:solidFill>
                  <a:schemeClr val="lt1"/>
                </a:solidFill>
                <a:latin typeface="Cambria"/>
                <a:ea typeface="Cambria"/>
                <a:cs typeface="Cambria"/>
                <a:sym typeface="Cambria"/>
              </a:defRPr>
            </a:lvl4pPr>
            <a:lvl5pPr indent="0" lvl="4" marL="0" marR="0" rtl="0" algn="l">
              <a:spcBef>
                <a:spcPts val="0"/>
              </a:spcBef>
              <a:buNone/>
              <a:defRPr sz="1800">
                <a:solidFill>
                  <a:schemeClr val="lt1"/>
                </a:solidFill>
                <a:latin typeface="Cambria"/>
                <a:ea typeface="Cambria"/>
                <a:cs typeface="Cambria"/>
                <a:sym typeface="Cambria"/>
              </a:defRPr>
            </a:lvl5pPr>
            <a:lvl6pPr indent="0" lvl="5" marL="0" marR="0" rtl="0" algn="l">
              <a:spcBef>
                <a:spcPts val="0"/>
              </a:spcBef>
              <a:buNone/>
              <a:defRPr sz="1800">
                <a:solidFill>
                  <a:schemeClr val="lt1"/>
                </a:solidFill>
                <a:latin typeface="Cambria"/>
                <a:ea typeface="Cambria"/>
                <a:cs typeface="Cambria"/>
                <a:sym typeface="Cambria"/>
              </a:defRPr>
            </a:lvl6pPr>
            <a:lvl7pPr indent="0" lvl="6" marL="0" marR="0" rtl="0" algn="l">
              <a:spcBef>
                <a:spcPts val="0"/>
              </a:spcBef>
              <a:buNone/>
              <a:defRPr sz="1800">
                <a:solidFill>
                  <a:schemeClr val="lt1"/>
                </a:solidFill>
                <a:latin typeface="Cambria"/>
                <a:ea typeface="Cambria"/>
                <a:cs typeface="Cambria"/>
                <a:sym typeface="Cambria"/>
              </a:defRPr>
            </a:lvl7pPr>
            <a:lvl8pPr indent="0" lvl="7" marL="0" marR="0" rtl="0" algn="l">
              <a:spcBef>
                <a:spcPts val="0"/>
              </a:spcBef>
              <a:buNone/>
              <a:defRPr sz="1800">
                <a:solidFill>
                  <a:schemeClr val="lt1"/>
                </a:solidFill>
                <a:latin typeface="Cambria"/>
                <a:ea typeface="Cambria"/>
                <a:cs typeface="Cambria"/>
                <a:sym typeface="Cambria"/>
              </a:defRPr>
            </a:lvl8pPr>
            <a:lvl9pPr indent="0" lvl="8" marL="0" marR="0" rtl="0" algn="l">
              <a:spcBef>
                <a:spcPts val="0"/>
              </a:spcBef>
              <a:buNone/>
              <a:defRPr sz="1800">
                <a:solidFill>
                  <a:schemeClr val="lt1"/>
                </a:solidFill>
                <a:latin typeface="Cambria"/>
                <a:ea typeface="Cambria"/>
                <a:cs typeface="Cambria"/>
                <a:sym typeface="Cambria"/>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0" name="Shape 60"/>
        <p:cNvGrpSpPr/>
        <p:nvPr/>
      </p:nvGrpSpPr>
      <p:grpSpPr>
        <a:xfrm>
          <a:off x="0" y="0"/>
          <a:ext cx="0" cy="0"/>
          <a:chOff x="0" y="0"/>
          <a:chExt cx="0" cy="0"/>
        </a:xfrm>
      </p:grpSpPr>
      <p:sp>
        <p:nvSpPr>
          <p:cNvPr id="61" name="Google Shape;61;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3"/>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1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63" name="Google Shape;63;p13"/>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lt1"/>
                </a:solidFill>
                <a:latin typeface="Cambria"/>
                <a:ea typeface="Cambria"/>
                <a:cs typeface="Cambria"/>
                <a:sym typeface="Cambria"/>
              </a:defRPr>
            </a:lvl1pPr>
            <a:lvl2pPr lvl="1"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2pPr>
            <a:lvl3pPr lvl="2"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3pPr>
            <a:lvl4pPr lvl="3"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4pPr>
            <a:lvl5pPr lvl="4"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5pPr>
            <a:lvl6pPr lvl="5"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6pPr>
            <a:lvl7pPr lvl="6"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7pPr>
            <a:lvl8pPr lvl="7"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8pPr>
            <a:lvl9pPr lvl="8"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9pPr>
          </a:lstStyle>
          <a:p/>
        </p:txBody>
      </p:sp>
      <p:sp>
        <p:nvSpPr>
          <p:cNvPr id="64" name="Google Shape;64;p13"/>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lt1"/>
                </a:solidFill>
                <a:latin typeface="Cambria"/>
                <a:ea typeface="Cambria"/>
                <a:cs typeface="Cambria"/>
                <a:sym typeface="Cambria"/>
              </a:defRPr>
            </a:lvl1pPr>
            <a:lvl2pPr lvl="1"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2pPr>
            <a:lvl3pPr lvl="2"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3pPr>
            <a:lvl4pPr lvl="3"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4pPr>
            <a:lvl5pPr lvl="4"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5pPr>
            <a:lvl6pPr lvl="5"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6pPr>
            <a:lvl7pPr lvl="6"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7pPr>
            <a:lvl8pPr lvl="7"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8pPr>
            <a:lvl9pPr lvl="8"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9pPr>
          </a:lstStyle>
          <a:p/>
        </p:txBody>
      </p:sp>
      <p:sp>
        <p:nvSpPr>
          <p:cNvPr id="65" name="Google Shape;65;p13"/>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lt1"/>
                </a:solidFill>
                <a:latin typeface="Cambria"/>
                <a:ea typeface="Cambria"/>
                <a:cs typeface="Cambria"/>
                <a:sym typeface="Cambria"/>
              </a:defRPr>
            </a:lvl1pPr>
            <a:lvl2pPr indent="0" lvl="1" marL="0" marR="0" rtl="0" algn="l">
              <a:spcBef>
                <a:spcPts val="0"/>
              </a:spcBef>
              <a:buNone/>
              <a:defRPr sz="1800">
                <a:solidFill>
                  <a:schemeClr val="lt1"/>
                </a:solidFill>
                <a:latin typeface="Cambria"/>
                <a:ea typeface="Cambria"/>
                <a:cs typeface="Cambria"/>
                <a:sym typeface="Cambria"/>
              </a:defRPr>
            </a:lvl2pPr>
            <a:lvl3pPr indent="0" lvl="2" marL="0" marR="0" rtl="0" algn="l">
              <a:spcBef>
                <a:spcPts val="0"/>
              </a:spcBef>
              <a:buNone/>
              <a:defRPr sz="1800">
                <a:solidFill>
                  <a:schemeClr val="lt1"/>
                </a:solidFill>
                <a:latin typeface="Cambria"/>
                <a:ea typeface="Cambria"/>
                <a:cs typeface="Cambria"/>
                <a:sym typeface="Cambria"/>
              </a:defRPr>
            </a:lvl3pPr>
            <a:lvl4pPr indent="0" lvl="3" marL="0" marR="0" rtl="0" algn="l">
              <a:spcBef>
                <a:spcPts val="0"/>
              </a:spcBef>
              <a:buNone/>
              <a:defRPr sz="1800">
                <a:solidFill>
                  <a:schemeClr val="lt1"/>
                </a:solidFill>
                <a:latin typeface="Cambria"/>
                <a:ea typeface="Cambria"/>
                <a:cs typeface="Cambria"/>
                <a:sym typeface="Cambria"/>
              </a:defRPr>
            </a:lvl4pPr>
            <a:lvl5pPr indent="0" lvl="4" marL="0" marR="0" rtl="0" algn="l">
              <a:spcBef>
                <a:spcPts val="0"/>
              </a:spcBef>
              <a:buNone/>
              <a:defRPr sz="1800">
                <a:solidFill>
                  <a:schemeClr val="lt1"/>
                </a:solidFill>
                <a:latin typeface="Cambria"/>
                <a:ea typeface="Cambria"/>
                <a:cs typeface="Cambria"/>
                <a:sym typeface="Cambria"/>
              </a:defRPr>
            </a:lvl5pPr>
            <a:lvl6pPr indent="0" lvl="5" marL="0" marR="0" rtl="0" algn="l">
              <a:spcBef>
                <a:spcPts val="0"/>
              </a:spcBef>
              <a:buNone/>
              <a:defRPr sz="1800">
                <a:solidFill>
                  <a:schemeClr val="lt1"/>
                </a:solidFill>
                <a:latin typeface="Cambria"/>
                <a:ea typeface="Cambria"/>
                <a:cs typeface="Cambria"/>
                <a:sym typeface="Cambria"/>
              </a:defRPr>
            </a:lvl6pPr>
            <a:lvl7pPr indent="0" lvl="6" marL="0" marR="0" rtl="0" algn="l">
              <a:spcBef>
                <a:spcPts val="0"/>
              </a:spcBef>
              <a:buNone/>
              <a:defRPr sz="1800">
                <a:solidFill>
                  <a:schemeClr val="lt1"/>
                </a:solidFill>
                <a:latin typeface="Cambria"/>
                <a:ea typeface="Cambria"/>
                <a:cs typeface="Cambria"/>
                <a:sym typeface="Cambria"/>
              </a:defRPr>
            </a:lvl7pPr>
            <a:lvl8pPr indent="0" lvl="7" marL="0" marR="0" rtl="0" algn="l">
              <a:spcBef>
                <a:spcPts val="0"/>
              </a:spcBef>
              <a:buNone/>
              <a:defRPr sz="1800">
                <a:solidFill>
                  <a:schemeClr val="lt1"/>
                </a:solidFill>
                <a:latin typeface="Cambria"/>
                <a:ea typeface="Cambria"/>
                <a:cs typeface="Cambria"/>
                <a:sym typeface="Cambria"/>
              </a:defRPr>
            </a:lvl8pPr>
            <a:lvl9pPr indent="0" lvl="8" marL="0" marR="0" rtl="0" algn="l">
              <a:spcBef>
                <a:spcPts val="0"/>
              </a:spcBef>
              <a:buNone/>
              <a:defRPr sz="1800">
                <a:solidFill>
                  <a:schemeClr val="lt1"/>
                </a:solidFill>
                <a:latin typeface="Cambria"/>
                <a:ea typeface="Cambria"/>
                <a:cs typeface="Cambria"/>
                <a:sym typeface="Cambria"/>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66" name="Shape 66"/>
        <p:cNvGrpSpPr/>
        <p:nvPr/>
      </p:nvGrpSpPr>
      <p:grpSpPr>
        <a:xfrm>
          <a:off x="0" y="0"/>
          <a:ext cx="0" cy="0"/>
          <a:chOff x="0" y="0"/>
          <a:chExt cx="0" cy="0"/>
        </a:xfrm>
      </p:grpSpPr>
      <p:sp>
        <p:nvSpPr>
          <p:cNvPr id="67" name="Google Shape;67;p1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3"/>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1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69" name="Google Shape;69;p14"/>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lt1"/>
                </a:solidFill>
                <a:latin typeface="Cambria"/>
                <a:ea typeface="Cambria"/>
                <a:cs typeface="Cambria"/>
                <a:sym typeface="Cambria"/>
              </a:defRPr>
            </a:lvl1pPr>
            <a:lvl2pPr lvl="1"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2pPr>
            <a:lvl3pPr lvl="2"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3pPr>
            <a:lvl4pPr lvl="3"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4pPr>
            <a:lvl5pPr lvl="4"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5pPr>
            <a:lvl6pPr lvl="5"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6pPr>
            <a:lvl7pPr lvl="6"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7pPr>
            <a:lvl8pPr lvl="7"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8pPr>
            <a:lvl9pPr lvl="8"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9pPr>
          </a:lstStyle>
          <a:p/>
        </p:txBody>
      </p:sp>
      <p:sp>
        <p:nvSpPr>
          <p:cNvPr id="70" name="Google Shape;70;p14"/>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lt1"/>
                </a:solidFill>
                <a:latin typeface="Cambria"/>
                <a:ea typeface="Cambria"/>
                <a:cs typeface="Cambria"/>
                <a:sym typeface="Cambria"/>
              </a:defRPr>
            </a:lvl1pPr>
            <a:lvl2pPr lvl="1"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2pPr>
            <a:lvl3pPr lvl="2"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3pPr>
            <a:lvl4pPr lvl="3"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4pPr>
            <a:lvl5pPr lvl="4"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5pPr>
            <a:lvl6pPr lvl="5"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6pPr>
            <a:lvl7pPr lvl="6"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7pPr>
            <a:lvl8pPr lvl="7"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8pPr>
            <a:lvl9pPr lvl="8"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9pPr>
          </a:lstStyle>
          <a:p/>
        </p:txBody>
      </p:sp>
      <p:sp>
        <p:nvSpPr>
          <p:cNvPr id="71" name="Google Shape;71;p14"/>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lt1"/>
                </a:solidFill>
                <a:latin typeface="Cambria"/>
                <a:ea typeface="Cambria"/>
                <a:cs typeface="Cambria"/>
                <a:sym typeface="Cambria"/>
              </a:defRPr>
            </a:lvl1pPr>
            <a:lvl2pPr indent="0" lvl="1" marL="0" marR="0" rtl="0" algn="l">
              <a:spcBef>
                <a:spcPts val="0"/>
              </a:spcBef>
              <a:buNone/>
              <a:defRPr sz="1800">
                <a:solidFill>
                  <a:schemeClr val="lt1"/>
                </a:solidFill>
                <a:latin typeface="Cambria"/>
                <a:ea typeface="Cambria"/>
                <a:cs typeface="Cambria"/>
                <a:sym typeface="Cambria"/>
              </a:defRPr>
            </a:lvl2pPr>
            <a:lvl3pPr indent="0" lvl="2" marL="0" marR="0" rtl="0" algn="l">
              <a:spcBef>
                <a:spcPts val="0"/>
              </a:spcBef>
              <a:buNone/>
              <a:defRPr sz="1800">
                <a:solidFill>
                  <a:schemeClr val="lt1"/>
                </a:solidFill>
                <a:latin typeface="Cambria"/>
                <a:ea typeface="Cambria"/>
                <a:cs typeface="Cambria"/>
                <a:sym typeface="Cambria"/>
              </a:defRPr>
            </a:lvl3pPr>
            <a:lvl4pPr indent="0" lvl="3" marL="0" marR="0" rtl="0" algn="l">
              <a:spcBef>
                <a:spcPts val="0"/>
              </a:spcBef>
              <a:buNone/>
              <a:defRPr sz="1800">
                <a:solidFill>
                  <a:schemeClr val="lt1"/>
                </a:solidFill>
                <a:latin typeface="Cambria"/>
                <a:ea typeface="Cambria"/>
                <a:cs typeface="Cambria"/>
                <a:sym typeface="Cambria"/>
              </a:defRPr>
            </a:lvl4pPr>
            <a:lvl5pPr indent="0" lvl="4" marL="0" marR="0" rtl="0" algn="l">
              <a:spcBef>
                <a:spcPts val="0"/>
              </a:spcBef>
              <a:buNone/>
              <a:defRPr sz="1800">
                <a:solidFill>
                  <a:schemeClr val="lt1"/>
                </a:solidFill>
                <a:latin typeface="Cambria"/>
                <a:ea typeface="Cambria"/>
                <a:cs typeface="Cambria"/>
                <a:sym typeface="Cambria"/>
              </a:defRPr>
            </a:lvl5pPr>
            <a:lvl6pPr indent="0" lvl="5" marL="0" marR="0" rtl="0" algn="l">
              <a:spcBef>
                <a:spcPts val="0"/>
              </a:spcBef>
              <a:buNone/>
              <a:defRPr sz="1800">
                <a:solidFill>
                  <a:schemeClr val="lt1"/>
                </a:solidFill>
                <a:latin typeface="Cambria"/>
                <a:ea typeface="Cambria"/>
                <a:cs typeface="Cambria"/>
                <a:sym typeface="Cambria"/>
              </a:defRPr>
            </a:lvl6pPr>
            <a:lvl7pPr indent="0" lvl="6" marL="0" marR="0" rtl="0" algn="l">
              <a:spcBef>
                <a:spcPts val="0"/>
              </a:spcBef>
              <a:buNone/>
              <a:defRPr sz="1800">
                <a:solidFill>
                  <a:schemeClr val="lt1"/>
                </a:solidFill>
                <a:latin typeface="Cambria"/>
                <a:ea typeface="Cambria"/>
                <a:cs typeface="Cambria"/>
                <a:sym typeface="Cambria"/>
              </a:defRPr>
            </a:lvl7pPr>
            <a:lvl8pPr indent="0" lvl="7" marL="0" marR="0" rtl="0" algn="l">
              <a:spcBef>
                <a:spcPts val="0"/>
              </a:spcBef>
              <a:buNone/>
              <a:defRPr sz="1800">
                <a:solidFill>
                  <a:schemeClr val="lt1"/>
                </a:solidFill>
                <a:latin typeface="Cambria"/>
                <a:ea typeface="Cambria"/>
                <a:cs typeface="Cambria"/>
                <a:sym typeface="Cambria"/>
              </a:defRPr>
            </a:lvl8pPr>
            <a:lvl9pPr indent="0" lvl="8" marL="0" marR="0" rtl="0" algn="l">
              <a:spcBef>
                <a:spcPts val="0"/>
              </a:spcBef>
              <a:buNone/>
              <a:defRPr sz="1800">
                <a:solidFill>
                  <a:schemeClr val="lt1"/>
                </a:solidFill>
                <a:latin typeface="Cambria"/>
                <a:ea typeface="Cambria"/>
                <a:cs typeface="Cambria"/>
                <a:sym typeface="Cambria"/>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spTree>
      <p:nvGrpSpPr>
        <p:cNvPr id="72" name="Shape 72"/>
        <p:cNvGrpSpPr/>
        <p:nvPr/>
      </p:nvGrpSpPr>
      <p:grpSpPr>
        <a:xfrm>
          <a:off x="0" y="0"/>
          <a:ext cx="0" cy="0"/>
          <a:chOff x="0" y="0"/>
          <a:chExt cx="0" cy="0"/>
        </a:xfrm>
      </p:grpSpPr>
      <p:sp>
        <p:nvSpPr>
          <p:cNvPr id="73" name="Google Shape;73;p15"/>
          <p:cNvSpPr/>
          <p:nvPr/>
        </p:nvSpPr>
        <p:spPr>
          <a:xfrm>
            <a:off x="0" y="0"/>
            <a:ext cx="329700" cy="707700"/>
          </a:xfrm>
          <a:prstGeom prst="rect">
            <a:avLst/>
          </a:prstGeom>
          <a:solidFill>
            <a:schemeClr val="accen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114454"/>
              </a:solidFill>
              <a:latin typeface="Arial"/>
              <a:ea typeface="Arial"/>
              <a:cs typeface="Arial"/>
              <a:sym typeface="Arial"/>
            </a:endParaRPr>
          </a:p>
        </p:txBody>
      </p:sp>
      <p:sp>
        <p:nvSpPr>
          <p:cNvPr id="74" name="Google Shape;74;p15"/>
          <p:cNvSpPr/>
          <p:nvPr/>
        </p:nvSpPr>
        <p:spPr>
          <a:xfrm>
            <a:off x="0" y="667500"/>
            <a:ext cx="6096000" cy="1411500"/>
          </a:xfrm>
          <a:prstGeom prst="rect">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75" name="Google Shape;75;p15"/>
          <p:cNvSpPr/>
          <p:nvPr/>
        </p:nvSpPr>
        <p:spPr>
          <a:xfrm>
            <a:off x="0" y="2071208"/>
            <a:ext cx="329700" cy="2043600"/>
          </a:xfrm>
          <a:prstGeom prst="rect">
            <a:avLst/>
          </a:pr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76" name="Google Shape;76;p15"/>
          <p:cNvSpPr/>
          <p:nvPr/>
        </p:nvSpPr>
        <p:spPr>
          <a:xfrm>
            <a:off x="0" y="4114800"/>
            <a:ext cx="329700" cy="807300"/>
          </a:xfrm>
          <a:prstGeom prst="rect">
            <a:avLst/>
          </a:prstGeom>
          <a:solidFill>
            <a:schemeClr val="accent5"/>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77" name="Google Shape;77;p15"/>
          <p:cNvSpPr/>
          <p:nvPr/>
        </p:nvSpPr>
        <p:spPr>
          <a:xfrm>
            <a:off x="0" y="4922000"/>
            <a:ext cx="329700" cy="1935900"/>
          </a:xfrm>
          <a:prstGeom prst="rect">
            <a:avLst/>
          </a:pr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cxnSp>
        <p:nvCxnSpPr>
          <p:cNvPr id="78" name="Google Shape;78;p15"/>
          <p:cNvCxnSpPr/>
          <p:nvPr/>
        </p:nvCxnSpPr>
        <p:spPr>
          <a:xfrm>
            <a:off x="1383267" y="1079633"/>
            <a:ext cx="0" cy="627600"/>
          </a:xfrm>
          <a:prstGeom prst="straightConnector1">
            <a:avLst/>
          </a:prstGeom>
          <a:noFill/>
          <a:ln cap="flat" cmpd="sng" w="12700">
            <a:solidFill>
              <a:schemeClr val="accent2"/>
            </a:solidFill>
            <a:prstDash val="solid"/>
            <a:round/>
            <a:headEnd len="sm" w="sm" type="none"/>
            <a:tailEnd len="sm" w="sm" type="none"/>
          </a:ln>
        </p:spPr>
      </p:cxnSp>
      <p:sp>
        <p:nvSpPr>
          <p:cNvPr id="79" name="Google Shape;79;p15"/>
          <p:cNvSpPr txBox="1"/>
          <p:nvPr>
            <p:ph type="title"/>
          </p:nvPr>
        </p:nvSpPr>
        <p:spPr>
          <a:xfrm>
            <a:off x="1528033" y="707633"/>
            <a:ext cx="4278300" cy="1371600"/>
          </a:xfrm>
          <a:prstGeom prst="rect">
            <a:avLst/>
          </a:prstGeom>
          <a:noFill/>
          <a:ln>
            <a:noFill/>
          </a:ln>
        </p:spPr>
        <p:txBody>
          <a:bodyPr anchorCtr="0" anchor="ctr" bIns="121900" lIns="121900" spcFirstLastPara="1" rIns="121900" wrap="square" tIns="12190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p:txBody>
      </p:sp>
      <p:sp>
        <p:nvSpPr>
          <p:cNvPr id="80" name="Google Shape;80;p15"/>
          <p:cNvSpPr txBox="1"/>
          <p:nvPr>
            <p:ph idx="1" type="body"/>
          </p:nvPr>
        </p:nvSpPr>
        <p:spPr>
          <a:xfrm>
            <a:off x="1528033" y="2356367"/>
            <a:ext cx="10054500" cy="4211700"/>
          </a:xfrm>
          <a:prstGeom prst="rect">
            <a:avLst/>
          </a:prstGeom>
          <a:noFill/>
          <a:ln>
            <a:noFill/>
          </a:ln>
        </p:spPr>
        <p:txBody>
          <a:bodyPr anchorCtr="0" anchor="t" bIns="121900" lIns="121900" spcFirstLastPara="1" rIns="121900" wrap="square" tIns="121900">
            <a:noAutofit/>
          </a:bodyPr>
          <a:lstStyle>
            <a:lvl1pPr indent="-463550" lvl="0" marL="457200" algn="l">
              <a:lnSpc>
                <a:spcPct val="100000"/>
              </a:lnSpc>
              <a:spcBef>
                <a:spcPts val="800"/>
              </a:spcBef>
              <a:spcAft>
                <a:spcPts val="0"/>
              </a:spcAft>
              <a:buSzPts val="3700"/>
              <a:buChar char="▪"/>
              <a:defRPr sz="3700"/>
            </a:lvl1pPr>
            <a:lvl2pPr indent="-463550" lvl="1" marL="914400" algn="l">
              <a:lnSpc>
                <a:spcPct val="100000"/>
              </a:lnSpc>
              <a:spcBef>
                <a:spcPts val="0"/>
              </a:spcBef>
              <a:spcAft>
                <a:spcPts val="0"/>
              </a:spcAft>
              <a:buSzPts val="3700"/>
              <a:buChar char="▫"/>
              <a:defRPr sz="3700"/>
            </a:lvl2pPr>
            <a:lvl3pPr indent="-463550" lvl="2" marL="1371600" algn="l">
              <a:lnSpc>
                <a:spcPct val="100000"/>
              </a:lnSpc>
              <a:spcBef>
                <a:spcPts val="0"/>
              </a:spcBef>
              <a:spcAft>
                <a:spcPts val="0"/>
              </a:spcAft>
              <a:buSzPts val="3700"/>
              <a:buChar char="■"/>
              <a:defRPr sz="3700"/>
            </a:lvl3pPr>
            <a:lvl4pPr indent="-463550" lvl="3" marL="1828800" algn="l">
              <a:lnSpc>
                <a:spcPct val="100000"/>
              </a:lnSpc>
              <a:spcBef>
                <a:spcPts val="0"/>
              </a:spcBef>
              <a:spcAft>
                <a:spcPts val="0"/>
              </a:spcAft>
              <a:buSzPts val="3700"/>
              <a:buChar char="●"/>
              <a:defRPr sz="3700"/>
            </a:lvl4pPr>
            <a:lvl5pPr indent="-463550" lvl="4" marL="2286000" algn="l">
              <a:lnSpc>
                <a:spcPct val="100000"/>
              </a:lnSpc>
              <a:spcBef>
                <a:spcPts val="0"/>
              </a:spcBef>
              <a:spcAft>
                <a:spcPts val="0"/>
              </a:spcAft>
              <a:buSzPts val="3700"/>
              <a:buChar char="○"/>
              <a:defRPr sz="3700"/>
            </a:lvl5pPr>
            <a:lvl6pPr indent="-463550" lvl="5" marL="2743200" algn="l">
              <a:lnSpc>
                <a:spcPct val="100000"/>
              </a:lnSpc>
              <a:spcBef>
                <a:spcPts val="0"/>
              </a:spcBef>
              <a:spcAft>
                <a:spcPts val="0"/>
              </a:spcAft>
              <a:buSzPts val="3700"/>
              <a:buChar char="■"/>
              <a:defRPr sz="3700"/>
            </a:lvl6pPr>
            <a:lvl7pPr indent="-463550" lvl="6" marL="3200400" algn="l">
              <a:lnSpc>
                <a:spcPct val="100000"/>
              </a:lnSpc>
              <a:spcBef>
                <a:spcPts val="0"/>
              </a:spcBef>
              <a:spcAft>
                <a:spcPts val="0"/>
              </a:spcAft>
              <a:buSzPts val="3700"/>
              <a:buChar char="●"/>
              <a:defRPr sz="3700"/>
            </a:lvl7pPr>
            <a:lvl8pPr indent="-463550" lvl="7" marL="3657600" algn="l">
              <a:lnSpc>
                <a:spcPct val="100000"/>
              </a:lnSpc>
              <a:spcBef>
                <a:spcPts val="0"/>
              </a:spcBef>
              <a:spcAft>
                <a:spcPts val="0"/>
              </a:spcAft>
              <a:buSzPts val="3700"/>
              <a:buChar char="○"/>
              <a:defRPr sz="3700"/>
            </a:lvl8pPr>
            <a:lvl9pPr indent="-463550" lvl="8" marL="4114800" algn="l">
              <a:lnSpc>
                <a:spcPct val="100000"/>
              </a:lnSpc>
              <a:spcBef>
                <a:spcPts val="0"/>
              </a:spcBef>
              <a:spcAft>
                <a:spcPts val="0"/>
              </a:spcAft>
              <a:buSzPts val="3700"/>
              <a:buChar char="■"/>
              <a:defRPr sz="3700"/>
            </a:lvl9pPr>
          </a:lstStyle>
          <a:p/>
        </p:txBody>
      </p:sp>
      <p:sp>
        <p:nvSpPr>
          <p:cNvPr id="81" name="Google Shape;81;p15"/>
          <p:cNvSpPr txBox="1"/>
          <p:nvPr>
            <p:ph idx="12" type="sldNum"/>
          </p:nvPr>
        </p:nvSpPr>
        <p:spPr>
          <a:xfrm>
            <a:off x="-68067" y="6425867"/>
            <a:ext cx="465600" cy="432000"/>
          </a:xfrm>
          <a:prstGeom prst="rect">
            <a:avLst/>
          </a:prstGeom>
          <a:noFill/>
          <a:ln>
            <a:noFill/>
          </a:ln>
        </p:spPr>
        <p:txBody>
          <a:bodyPr anchorCtr="0" anchor="t" bIns="121900" lIns="121900" spcFirstLastPara="1" rIns="121900" wrap="square" tIns="121900">
            <a:noAutofit/>
          </a:bodyPr>
          <a:lstStyle>
            <a:lvl1pPr indent="0" lvl="0" marL="0" marR="0" algn="ctr">
              <a:lnSpc>
                <a:spcPct val="100000"/>
              </a:lnSpc>
              <a:spcBef>
                <a:spcPts val="0"/>
              </a:spcBef>
              <a:spcAft>
                <a:spcPts val="0"/>
              </a:spcAft>
              <a:buClr>
                <a:srgbClr val="000000"/>
              </a:buClr>
              <a:buSzPts val="1100"/>
              <a:buFont typeface="Arial"/>
              <a:buNone/>
              <a:defRPr b="0" i="0" sz="1100" u="none" cap="none" strike="noStrike">
                <a:solidFill>
                  <a:srgbClr val="FFFFFF"/>
                </a:solidFill>
                <a:latin typeface="Roboto Slab"/>
                <a:ea typeface="Roboto Slab"/>
                <a:cs typeface="Roboto Slab"/>
                <a:sym typeface="Roboto Slab"/>
              </a:defRPr>
            </a:lvl1pPr>
            <a:lvl2pPr indent="0" lvl="1" marL="0" marR="0" algn="ctr">
              <a:lnSpc>
                <a:spcPct val="100000"/>
              </a:lnSpc>
              <a:spcBef>
                <a:spcPts val="0"/>
              </a:spcBef>
              <a:spcAft>
                <a:spcPts val="0"/>
              </a:spcAft>
              <a:buClr>
                <a:srgbClr val="000000"/>
              </a:buClr>
              <a:buSzPts val="1100"/>
              <a:buFont typeface="Arial"/>
              <a:buNone/>
              <a:defRPr b="0" i="0" sz="1100" u="none" cap="none" strike="noStrike">
                <a:solidFill>
                  <a:srgbClr val="FFFFFF"/>
                </a:solidFill>
                <a:latin typeface="Roboto Slab"/>
                <a:ea typeface="Roboto Slab"/>
                <a:cs typeface="Roboto Slab"/>
                <a:sym typeface="Roboto Slab"/>
              </a:defRPr>
            </a:lvl2pPr>
            <a:lvl3pPr indent="0" lvl="2" marL="0" marR="0" algn="ctr">
              <a:lnSpc>
                <a:spcPct val="100000"/>
              </a:lnSpc>
              <a:spcBef>
                <a:spcPts val="0"/>
              </a:spcBef>
              <a:spcAft>
                <a:spcPts val="0"/>
              </a:spcAft>
              <a:buClr>
                <a:srgbClr val="000000"/>
              </a:buClr>
              <a:buSzPts val="1100"/>
              <a:buFont typeface="Arial"/>
              <a:buNone/>
              <a:defRPr b="0" i="0" sz="1100" u="none" cap="none" strike="noStrike">
                <a:solidFill>
                  <a:srgbClr val="FFFFFF"/>
                </a:solidFill>
                <a:latin typeface="Roboto Slab"/>
                <a:ea typeface="Roboto Slab"/>
                <a:cs typeface="Roboto Slab"/>
                <a:sym typeface="Roboto Slab"/>
              </a:defRPr>
            </a:lvl3pPr>
            <a:lvl4pPr indent="0" lvl="3" marL="0" marR="0" algn="ctr">
              <a:lnSpc>
                <a:spcPct val="100000"/>
              </a:lnSpc>
              <a:spcBef>
                <a:spcPts val="0"/>
              </a:spcBef>
              <a:spcAft>
                <a:spcPts val="0"/>
              </a:spcAft>
              <a:buClr>
                <a:srgbClr val="000000"/>
              </a:buClr>
              <a:buSzPts val="1100"/>
              <a:buFont typeface="Arial"/>
              <a:buNone/>
              <a:defRPr b="0" i="0" sz="1100" u="none" cap="none" strike="noStrike">
                <a:solidFill>
                  <a:srgbClr val="FFFFFF"/>
                </a:solidFill>
                <a:latin typeface="Roboto Slab"/>
                <a:ea typeface="Roboto Slab"/>
                <a:cs typeface="Roboto Slab"/>
                <a:sym typeface="Roboto Slab"/>
              </a:defRPr>
            </a:lvl4pPr>
            <a:lvl5pPr indent="0" lvl="4" marL="0" marR="0" algn="ctr">
              <a:lnSpc>
                <a:spcPct val="100000"/>
              </a:lnSpc>
              <a:spcBef>
                <a:spcPts val="0"/>
              </a:spcBef>
              <a:spcAft>
                <a:spcPts val="0"/>
              </a:spcAft>
              <a:buClr>
                <a:srgbClr val="000000"/>
              </a:buClr>
              <a:buSzPts val="1100"/>
              <a:buFont typeface="Arial"/>
              <a:buNone/>
              <a:defRPr b="0" i="0" sz="1100" u="none" cap="none" strike="noStrike">
                <a:solidFill>
                  <a:srgbClr val="FFFFFF"/>
                </a:solidFill>
                <a:latin typeface="Roboto Slab"/>
                <a:ea typeface="Roboto Slab"/>
                <a:cs typeface="Roboto Slab"/>
                <a:sym typeface="Roboto Slab"/>
              </a:defRPr>
            </a:lvl5pPr>
            <a:lvl6pPr indent="0" lvl="5" marL="0" marR="0" algn="ctr">
              <a:lnSpc>
                <a:spcPct val="100000"/>
              </a:lnSpc>
              <a:spcBef>
                <a:spcPts val="0"/>
              </a:spcBef>
              <a:spcAft>
                <a:spcPts val="0"/>
              </a:spcAft>
              <a:buClr>
                <a:srgbClr val="000000"/>
              </a:buClr>
              <a:buSzPts val="1100"/>
              <a:buFont typeface="Arial"/>
              <a:buNone/>
              <a:defRPr b="0" i="0" sz="1100" u="none" cap="none" strike="noStrike">
                <a:solidFill>
                  <a:srgbClr val="FFFFFF"/>
                </a:solidFill>
                <a:latin typeface="Roboto Slab"/>
                <a:ea typeface="Roboto Slab"/>
                <a:cs typeface="Roboto Slab"/>
                <a:sym typeface="Roboto Slab"/>
              </a:defRPr>
            </a:lvl6pPr>
            <a:lvl7pPr indent="0" lvl="6" marL="0" marR="0" algn="ctr">
              <a:lnSpc>
                <a:spcPct val="100000"/>
              </a:lnSpc>
              <a:spcBef>
                <a:spcPts val="0"/>
              </a:spcBef>
              <a:spcAft>
                <a:spcPts val="0"/>
              </a:spcAft>
              <a:buClr>
                <a:srgbClr val="000000"/>
              </a:buClr>
              <a:buSzPts val="1100"/>
              <a:buFont typeface="Arial"/>
              <a:buNone/>
              <a:defRPr b="0" i="0" sz="1100" u="none" cap="none" strike="noStrike">
                <a:solidFill>
                  <a:srgbClr val="FFFFFF"/>
                </a:solidFill>
                <a:latin typeface="Roboto Slab"/>
                <a:ea typeface="Roboto Slab"/>
                <a:cs typeface="Roboto Slab"/>
                <a:sym typeface="Roboto Slab"/>
              </a:defRPr>
            </a:lvl7pPr>
            <a:lvl8pPr indent="0" lvl="7" marL="0" marR="0" algn="ctr">
              <a:lnSpc>
                <a:spcPct val="100000"/>
              </a:lnSpc>
              <a:spcBef>
                <a:spcPts val="0"/>
              </a:spcBef>
              <a:spcAft>
                <a:spcPts val="0"/>
              </a:spcAft>
              <a:buClr>
                <a:srgbClr val="000000"/>
              </a:buClr>
              <a:buSzPts val="1100"/>
              <a:buFont typeface="Arial"/>
              <a:buNone/>
              <a:defRPr b="0" i="0" sz="1100" u="none" cap="none" strike="noStrike">
                <a:solidFill>
                  <a:srgbClr val="FFFFFF"/>
                </a:solidFill>
                <a:latin typeface="Roboto Slab"/>
                <a:ea typeface="Roboto Slab"/>
                <a:cs typeface="Roboto Slab"/>
                <a:sym typeface="Roboto Slab"/>
              </a:defRPr>
            </a:lvl8pPr>
            <a:lvl9pPr indent="0" lvl="8" marL="0" marR="0" algn="ctr">
              <a:lnSpc>
                <a:spcPct val="100000"/>
              </a:lnSpc>
              <a:spcBef>
                <a:spcPts val="0"/>
              </a:spcBef>
              <a:spcAft>
                <a:spcPts val="0"/>
              </a:spcAft>
              <a:buClr>
                <a:srgbClr val="000000"/>
              </a:buClr>
              <a:buSzPts val="1100"/>
              <a:buFont typeface="Arial"/>
              <a:buNone/>
              <a:defRPr b="0" i="0" sz="1100" u="none" cap="none" strike="noStrike">
                <a:solidFill>
                  <a:srgbClr val="FFFFFF"/>
                </a:solidFill>
                <a:latin typeface="Roboto Slab"/>
                <a:ea typeface="Roboto Slab"/>
                <a:cs typeface="Roboto Slab"/>
                <a:sym typeface="Roboto Slab"/>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
    <p:spTree>
      <p:nvGrpSpPr>
        <p:cNvPr id="82" name="Shape 82"/>
        <p:cNvGrpSpPr/>
        <p:nvPr/>
      </p:nvGrpSpPr>
      <p:grpSpPr>
        <a:xfrm>
          <a:off x="0" y="0"/>
          <a:ext cx="0" cy="0"/>
          <a:chOff x="0" y="0"/>
          <a:chExt cx="0" cy="0"/>
        </a:xfrm>
      </p:grpSpPr>
      <p:sp>
        <p:nvSpPr>
          <p:cNvPr id="83" name="Google Shape;83;p16"/>
          <p:cNvSpPr txBox="1"/>
          <p:nvPr>
            <p:ph idx="10" type="dt"/>
          </p:nvPr>
        </p:nvSpPr>
        <p:spPr>
          <a:xfrm>
            <a:off x="480504" y="6161442"/>
            <a:ext cx="28449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16"/>
          <p:cNvSpPr txBox="1"/>
          <p:nvPr>
            <p:ph idx="11" type="ftr"/>
          </p:nvPr>
        </p:nvSpPr>
        <p:spPr>
          <a:xfrm>
            <a:off x="4165600" y="6161442"/>
            <a:ext cx="38607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16"/>
          <p:cNvSpPr txBox="1"/>
          <p:nvPr>
            <p:ph idx="12" type="sldNum"/>
          </p:nvPr>
        </p:nvSpPr>
        <p:spPr>
          <a:xfrm>
            <a:off x="8852352" y="6161442"/>
            <a:ext cx="28449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86" name="Google Shape;86;p16"/>
          <p:cNvSpPr txBox="1"/>
          <p:nvPr>
            <p:ph type="title"/>
          </p:nvPr>
        </p:nvSpPr>
        <p:spPr>
          <a:xfrm>
            <a:off x="917987" y="570156"/>
            <a:ext cx="10341600" cy="10542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chemeClr val="dk2"/>
              </a:buClr>
              <a:buSzPts val="5400"/>
              <a:buFont typeface="Calibri"/>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16"/>
          <p:cNvSpPr txBox="1"/>
          <p:nvPr>
            <p:ph idx="1" type="body"/>
          </p:nvPr>
        </p:nvSpPr>
        <p:spPr>
          <a:xfrm>
            <a:off x="914400" y="2240280"/>
            <a:ext cx="5072100" cy="38772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SzPts val="1800"/>
              <a:buChar char="?"/>
              <a:defRPr/>
            </a:lvl1pPr>
            <a:lvl2pPr indent="-342900" lvl="1" marL="914400" algn="l">
              <a:lnSpc>
                <a:spcPct val="100000"/>
              </a:lnSpc>
              <a:spcBef>
                <a:spcPts val="360"/>
              </a:spcBef>
              <a:spcAft>
                <a:spcPts val="0"/>
              </a:spcAft>
              <a:buSzPts val="1800"/>
              <a:buChar char="?"/>
              <a:defRPr/>
            </a:lvl2pPr>
            <a:lvl3pPr indent="-342900" lvl="2" marL="1371600" algn="l">
              <a:lnSpc>
                <a:spcPct val="100000"/>
              </a:lnSpc>
              <a:spcBef>
                <a:spcPts val="360"/>
              </a:spcBef>
              <a:spcAft>
                <a:spcPts val="0"/>
              </a:spcAft>
              <a:buSzPts val="1800"/>
              <a:buChar char="?"/>
              <a:defRPr/>
            </a:lvl3pPr>
            <a:lvl4pPr indent="-342900" lvl="3" marL="1828800" algn="l">
              <a:lnSpc>
                <a:spcPct val="100000"/>
              </a:lnSpc>
              <a:spcBef>
                <a:spcPts val="360"/>
              </a:spcBef>
              <a:spcAft>
                <a:spcPts val="0"/>
              </a:spcAft>
              <a:buSzPts val="1800"/>
              <a:buChar char="?"/>
              <a:defRPr/>
            </a:lvl4pPr>
            <a:lvl5pPr indent="-342900" lvl="4" marL="2286000" algn="l">
              <a:lnSpc>
                <a:spcPct val="100000"/>
              </a:lnSpc>
              <a:spcBef>
                <a:spcPts val="360"/>
              </a:spcBef>
              <a:spcAft>
                <a:spcPts val="0"/>
              </a:spcAft>
              <a:buSzPts val="1800"/>
              <a:buChar char="?"/>
              <a:defRPr/>
            </a:lvl5pPr>
            <a:lvl6pPr indent="-342900" lvl="5" marL="2743200" algn="l">
              <a:lnSpc>
                <a:spcPct val="100000"/>
              </a:lnSpc>
              <a:spcBef>
                <a:spcPts val="400"/>
              </a:spcBef>
              <a:spcAft>
                <a:spcPts val="0"/>
              </a:spcAft>
              <a:buSzPts val="1800"/>
              <a:buChar char="?"/>
              <a:defRPr/>
            </a:lvl6pPr>
            <a:lvl7pPr indent="-342900" lvl="6" marL="3200400" algn="l">
              <a:lnSpc>
                <a:spcPct val="100000"/>
              </a:lnSpc>
              <a:spcBef>
                <a:spcPts val="400"/>
              </a:spcBef>
              <a:spcAft>
                <a:spcPts val="0"/>
              </a:spcAft>
              <a:buSzPts val="1800"/>
              <a:buChar char="?"/>
              <a:defRPr/>
            </a:lvl7pPr>
            <a:lvl8pPr indent="-342900" lvl="7" marL="3657600" algn="l">
              <a:lnSpc>
                <a:spcPct val="100000"/>
              </a:lnSpc>
              <a:spcBef>
                <a:spcPts val="400"/>
              </a:spcBef>
              <a:spcAft>
                <a:spcPts val="0"/>
              </a:spcAft>
              <a:buSzPts val="1800"/>
              <a:buChar char="?"/>
              <a:defRPr/>
            </a:lvl8pPr>
            <a:lvl9pPr indent="-342900" lvl="8" marL="4114800" algn="l">
              <a:lnSpc>
                <a:spcPct val="100000"/>
              </a:lnSpc>
              <a:spcBef>
                <a:spcPts val="400"/>
              </a:spcBef>
              <a:spcAft>
                <a:spcPts val="0"/>
              </a:spcAft>
              <a:buSzPts val="1800"/>
              <a:buChar char="?"/>
              <a:defRPr/>
            </a:lvl9pPr>
          </a:lstStyle>
          <a:p/>
        </p:txBody>
      </p:sp>
      <p:sp>
        <p:nvSpPr>
          <p:cNvPr id="88" name="Google Shape;88;p16"/>
          <p:cNvSpPr txBox="1"/>
          <p:nvPr>
            <p:ph idx="2" type="body"/>
          </p:nvPr>
        </p:nvSpPr>
        <p:spPr>
          <a:xfrm>
            <a:off x="6193535" y="2240280"/>
            <a:ext cx="5072100" cy="38772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SzPts val="1800"/>
              <a:buChar char="?"/>
              <a:defRPr/>
            </a:lvl1pPr>
            <a:lvl2pPr indent="-342900" lvl="1" marL="914400" algn="l">
              <a:lnSpc>
                <a:spcPct val="100000"/>
              </a:lnSpc>
              <a:spcBef>
                <a:spcPts val="360"/>
              </a:spcBef>
              <a:spcAft>
                <a:spcPts val="0"/>
              </a:spcAft>
              <a:buSzPts val="1800"/>
              <a:buChar char="?"/>
              <a:defRPr/>
            </a:lvl2pPr>
            <a:lvl3pPr indent="-342900" lvl="2" marL="1371600" algn="l">
              <a:lnSpc>
                <a:spcPct val="100000"/>
              </a:lnSpc>
              <a:spcBef>
                <a:spcPts val="360"/>
              </a:spcBef>
              <a:spcAft>
                <a:spcPts val="0"/>
              </a:spcAft>
              <a:buSzPts val="1800"/>
              <a:buChar char="?"/>
              <a:defRPr/>
            </a:lvl3pPr>
            <a:lvl4pPr indent="-342900" lvl="3" marL="1828800" algn="l">
              <a:lnSpc>
                <a:spcPct val="100000"/>
              </a:lnSpc>
              <a:spcBef>
                <a:spcPts val="360"/>
              </a:spcBef>
              <a:spcAft>
                <a:spcPts val="0"/>
              </a:spcAft>
              <a:buSzPts val="1800"/>
              <a:buChar char="?"/>
              <a:defRPr/>
            </a:lvl4pPr>
            <a:lvl5pPr indent="-342900" lvl="4" marL="2286000" algn="l">
              <a:lnSpc>
                <a:spcPct val="100000"/>
              </a:lnSpc>
              <a:spcBef>
                <a:spcPts val="360"/>
              </a:spcBef>
              <a:spcAft>
                <a:spcPts val="0"/>
              </a:spcAft>
              <a:buSzPts val="1800"/>
              <a:buChar char="?"/>
              <a:defRPr/>
            </a:lvl5pPr>
            <a:lvl6pPr indent="-342900" lvl="5" marL="2743200" algn="l">
              <a:lnSpc>
                <a:spcPct val="100000"/>
              </a:lnSpc>
              <a:spcBef>
                <a:spcPts val="400"/>
              </a:spcBef>
              <a:spcAft>
                <a:spcPts val="0"/>
              </a:spcAft>
              <a:buSzPts val="1800"/>
              <a:buChar char="?"/>
              <a:defRPr/>
            </a:lvl6pPr>
            <a:lvl7pPr indent="-342900" lvl="6" marL="3200400" algn="l">
              <a:lnSpc>
                <a:spcPct val="100000"/>
              </a:lnSpc>
              <a:spcBef>
                <a:spcPts val="400"/>
              </a:spcBef>
              <a:spcAft>
                <a:spcPts val="0"/>
              </a:spcAft>
              <a:buSzPts val="1800"/>
              <a:buChar char="?"/>
              <a:defRPr/>
            </a:lvl7pPr>
            <a:lvl8pPr indent="-342900" lvl="7" marL="3657600" algn="l">
              <a:lnSpc>
                <a:spcPct val="100000"/>
              </a:lnSpc>
              <a:spcBef>
                <a:spcPts val="400"/>
              </a:spcBef>
              <a:spcAft>
                <a:spcPts val="0"/>
              </a:spcAft>
              <a:buSzPts val="1800"/>
              <a:buChar char="?"/>
              <a:defRPr/>
            </a:lvl8pPr>
            <a:lvl9pPr indent="-342900" lvl="8" marL="4114800" algn="l">
              <a:lnSpc>
                <a:spcPct val="100000"/>
              </a:lnSpc>
              <a:spcBef>
                <a:spcPts val="400"/>
              </a:spcBef>
              <a:spcAft>
                <a:spcPts val="0"/>
              </a:spcAft>
              <a:buSzPts val="18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type="titleOnly">
  <p:cSld name="TITLE_ONLY">
    <p:spTree>
      <p:nvGrpSpPr>
        <p:cNvPr id="89" name="Shape 89"/>
        <p:cNvGrpSpPr/>
        <p:nvPr/>
      </p:nvGrpSpPr>
      <p:grpSpPr>
        <a:xfrm>
          <a:off x="0" y="0"/>
          <a:ext cx="0" cy="0"/>
          <a:chOff x="0" y="0"/>
          <a:chExt cx="0" cy="0"/>
        </a:xfrm>
      </p:grpSpPr>
      <p:sp>
        <p:nvSpPr>
          <p:cNvPr id="90" name="Google Shape;90;p17"/>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 name="Google Shape;91;p17"/>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17"/>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17"/>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AND_BODY_1">
    <p:spTree>
      <p:nvGrpSpPr>
        <p:cNvPr id="94" name="Shape 94"/>
        <p:cNvGrpSpPr/>
        <p:nvPr/>
      </p:nvGrpSpPr>
      <p:grpSpPr>
        <a:xfrm>
          <a:off x="0" y="0"/>
          <a:ext cx="0" cy="0"/>
          <a:chOff x="0" y="0"/>
          <a:chExt cx="0" cy="0"/>
        </a:xfrm>
      </p:grpSpPr>
      <p:sp>
        <p:nvSpPr>
          <p:cNvPr id="95" name="Google Shape;95;p18"/>
          <p:cNvSpPr txBox="1"/>
          <p:nvPr>
            <p:ph type="title"/>
          </p:nvPr>
        </p:nvSpPr>
        <p:spPr>
          <a:xfrm>
            <a:off x="609600" y="273600"/>
            <a:ext cx="10972500" cy="1144800"/>
          </a:xfrm>
          <a:prstGeom prst="rect">
            <a:avLst/>
          </a:prstGeom>
          <a:noFill/>
          <a:ln>
            <a:noFill/>
          </a:ln>
        </p:spPr>
        <p:txBody>
          <a:bodyPr anchorCtr="0" anchor="ctr" bIns="0" lIns="0" spcFirstLastPara="1" rIns="0" wrap="square" tIns="0">
            <a:normAutofit/>
          </a:bodyPr>
          <a:lstStyle>
            <a:lvl1pPr lvl="0" marR="0" algn="l">
              <a:spcBef>
                <a:spcPts val="0"/>
              </a:spcBef>
              <a:spcAft>
                <a:spcPts val="0"/>
              </a:spcAft>
              <a:buSzPts val="5400"/>
              <a:buNone/>
              <a:defRPr b="0" i="0" sz="2400" u="none" cap="none" strike="noStrike"/>
            </a:lvl1pPr>
            <a:lvl2pPr lvl="1" marR="0" algn="l">
              <a:spcBef>
                <a:spcPts val="0"/>
              </a:spcBef>
              <a:spcAft>
                <a:spcPts val="0"/>
              </a:spcAft>
              <a:buSzPts val="1400"/>
              <a:buNone/>
              <a:defRPr b="0" i="0" sz="2400" u="none" cap="none" strike="noStrike"/>
            </a:lvl2pPr>
            <a:lvl3pPr lvl="2" marR="0" algn="l">
              <a:spcBef>
                <a:spcPts val="0"/>
              </a:spcBef>
              <a:spcAft>
                <a:spcPts val="0"/>
              </a:spcAft>
              <a:buSzPts val="1400"/>
              <a:buNone/>
              <a:defRPr b="0" i="0" sz="2400" u="none" cap="none" strike="noStrike"/>
            </a:lvl3pPr>
            <a:lvl4pPr lvl="3" marR="0" algn="l">
              <a:spcBef>
                <a:spcPts val="0"/>
              </a:spcBef>
              <a:spcAft>
                <a:spcPts val="0"/>
              </a:spcAft>
              <a:buSzPts val="1400"/>
              <a:buNone/>
              <a:defRPr b="0" i="0" sz="2400" u="none" cap="none" strike="noStrike"/>
            </a:lvl4pPr>
            <a:lvl5pPr lvl="4" marR="0" algn="l">
              <a:spcBef>
                <a:spcPts val="0"/>
              </a:spcBef>
              <a:spcAft>
                <a:spcPts val="0"/>
              </a:spcAft>
              <a:buSzPts val="1400"/>
              <a:buNone/>
              <a:defRPr b="0" i="0" sz="2400" u="none" cap="none" strike="noStrike"/>
            </a:lvl5pPr>
            <a:lvl6pPr lvl="5" marR="0" algn="l">
              <a:spcBef>
                <a:spcPts val="0"/>
              </a:spcBef>
              <a:spcAft>
                <a:spcPts val="0"/>
              </a:spcAft>
              <a:buSzPts val="1400"/>
              <a:buNone/>
              <a:defRPr b="0" i="0" sz="2400" u="none" cap="none" strike="noStrike"/>
            </a:lvl6pPr>
            <a:lvl7pPr lvl="6" marR="0" algn="l">
              <a:spcBef>
                <a:spcPts val="0"/>
              </a:spcBef>
              <a:spcAft>
                <a:spcPts val="0"/>
              </a:spcAft>
              <a:buSzPts val="1400"/>
              <a:buNone/>
              <a:defRPr b="0" i="0" sz="2400" u="none" cap="none" strike="noStrike"/>
            </a:lvl7pPr>
            <a:lvl8pPr lvl="7" marR="0" algn="l">
              <a:spcBef>
                <a:spcPts val="0"/>
              </a:spcBef>
              <a:spcAft>
                <a:spcPts val="0"/>
              </a:spcAft>
              <a:buSzPts val="1400"/>
              <a:buNone/>
              <a:defRPr b="0" i="0" sz="2400" u="none" cap="none" strike="noStrike"/>
            </a:lvl8pPr>
            <a:lvl9pPr lvl="8" marR="0" algn="l">
              <a:spcBef>
                <a:spcPts val="0"/>
              </a:spcBef>
              <a:spcAft>
                <a:spcPts val="0"/>
              </a:spcAft>
              <a:buSzPts val="1400"/>
              <a:buNone/>
              <a:defRPr b="0" i="0" sz="2400" u="none" cap="none" strike="noStrike"/>
            </a:lvl9pPr>
          </a:lstStyle>
          <a:p/>
        </p:txBody>
      </p:sp>
      <p:sp>
        <p:nvSpPr>
          <p:cNvPr id="96" name="Google Shape;96;p18"/>
          <p:cNvSpPr txBox="1"/>
          <p:nvPr>
            <p:ph idx="1" type="subTitle"/>
          </p:nvPr>
        </p:nvSpPr>
        <p:spPr>
          <a:xfrm>
            <a:off x="609600" y="1604520"/>
            <a:ext cx="10972500" cy="3977100"/>
          </a:xfrm>
          <a:prstGeom prst="rect">
            <a:avLst/>
          </a:prstGeom>
          <a:noFill/>
          <a:ln>
            <a:noFill/>
          </a:ln>
        </p:spPr>
        <p:txBody>
          <a:bodyPr anchorCtr="0" anchor="ctr" bIns="0" lIns="0" spcFirstLastPara="1" rIns="0" wrap="square" tIns="0">
            <a:normAutofit/>
          </a:bodyPr>
          <a:lstStyle>
            <a:lvl1pPr lvl="0" marR="0" algn="l">
              <a:spcBef>
                <a:spcPts val="1000"/>
              </a:spcBef>
              <a:spcAft>
                <a:spcPts val="0"/>
              </a:spcAft>
              <a:buSzPts val="2400"/>
              <a:buNone/>
              <a:defRPr b="0" i="0" sz="2400" u="none" cap="none" strike="noStrike"/>
            </a:lvl1pPr>
            <a:lvl2pPr lvl="1" marR="0" algn="l">
              <a:spcBef>
                <a:spcPts val="500"/>
              </a:spcBef>
              <a:spcAft>
                <a:spcPts val="0"/>
              </a:spcAft>
              <a:buSzPts val="2400"/>
              <a:buNone/>
              <a:defRPr b="0" i="0" sz="2400" u="none" cap="none" strike="noStrike"/>
            </a:lvl2pPr>
            <a:lvl3pPr lvl="2" marR="0" algn="l">
              <a:spcBef>
                <a:spcPts val="500"/>
              </a:spcBef>
              <a:spcAft>
                <a:spcPts val="0"/>
              </a:spcAft>
              <a:buSzPts val="2400"/>
              <a:buNone/>
              <a:defRPr b="0" i="0" sz="2400" u="none" cap="none" strike="noStrike"/>
            </a:lvl3pPr>
            <a:lvl4pPr lvl="3" marR="0" algn="l">
              <a:spcBef>
                <a:spcPts val="500"/>
              </a:spcBef>
              <a:spcAft>
                <a:spcPts val="0"/>
              </a:spcAft>
              <a:buSzPts val="2400"/>
              <a:buNone/>
              <a:defRPr b="0" i="0" sz="2400" u="none" cap="none" strike="noStrike"/>
            </a:lvl4pPr>
            <a:lvl5pPr lvl="4" marR="0" algn="l">
              <a:spcBef>
                <a:spcPts val="500"/>
              </a:spcBef>
              <a:spcAft>
                <a:spcPts val="0"/>
              </a:spcAft>
              <a:buSzPts val="2400"/>
              <a:buNone/>
              <a:defRPr b="0" i="0" sz="2400" u="none" cap="none" strike="noStrike"/>
            </a:lvl5pPr>
            <a:lvl6pPr lvl="5" marR="0" algn="l">
              <a:spcBef>
                <a:spcPts val="500"/>
              </a:spcBef>
              <a:spcAft>
                <a:spcPts val="0"/>
              </a:spcAft>
              <a:buSzPts val="1800"/>
              <a:buNone/>
              <a:defRPr b="0" i="0" sz="2400" u="none" cap="none" strike="noStrike"/>
            </a:lvl6pPr>
            <a:lvl7pPr lvl="6" marR="0" algn="l">
              <a:spcBef>
                <a:spcPts val="500"/>
              </a:spcBef>
              <a:spcAft>
                <a:spcPts val="0"/>
              </a:spcAft>
              <a:buSzPts val="1800"/>
              <a:buNone/>
              <a:defRPr b="0" i="0" sz="2400" u="none" cap="none" strike="noStrike"/>
            </a:lvl7pPr>
            <a:lvl8pPr lvl="7" marR="0" algn="l">
              <a:spcBef>
                <a:spcPts val="500"/>
              </a:spcBef>
              <a:spcAft>
                <a:spcPts val="0"/>
              </a:spcAft>
              <a:buSzPts val="1800"/>
              <a:buNone/>
              <a:defRPr b="0" i="0" sz="2400" u="none" cap="none" strike="noStrike"/>
            </a:lvl8pPr>
            <a:lvl9pPr lvl="8" marR="0" algn="l">
              <a:spcBef>
                <a:spcPts val="500"/>
              </a:spcBef>
              <a:spcAft>
                <a:spcPts val="0"/>
              </a:spcAft>
              <a:buSzPts val="1800"/>
              <a:buNone/>
              <a:defRPr b="0" i="0" sz="2400" u="none" cap="none" strike="noStrike"/>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spTree>
      <p:nvGrpSpPr>
        <p:cNvPr id="97" name="Shape 97"/>
        <p:cNvGrpSpPr/>
        <p:nvPr/>
      </p:nvGrpSpPr>
      <p:grpSpPr>
        <a:xfrm>
          <a:off x="0" y="0"/>
          <a:ext cx="0" cy="0"/>
          <a:chOff x="0" y="0"/>
          <a:chExt cx="0" cy="0"/>
        </a:xfrm>
      </p:grpSpPr>
      <p:sp>
        <p:nvSpPr>
          <p:cNvPr id="98" name="Google Shape;98;p19"/>
          <p:cNvSpPr txBox="1"/>
          <p:nvPr>
            <p:ph type="title"/>
          </p:nvPr>
        </p:nvSpPr>
        <p:spPr>
          <a:xfrm>
            <a:off x="415600" y="2867800"/>
            <a:ext cx="11360700" cy="1122300"/>
          </a:xfrm>
          <a:prstGeom prst="rect">
            <a:avLst/>
          </a:prstGeom>
        </p:spPr>
        <p:txBody>
          <a:bodyPr anchorCtr="0" anchor="ctr" bIns="45700" lIns="91425" spcFirstLastPara="1" rIns="91425" wrap="square" tIns="4570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99" name="Google Shape;99;p19"/>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4" name="Shape 104"/>
        <p:cNvGrpSpPr/>
        <p:nvPr/>
      </p:nvGrpSpPr>
      <p:grpSpPr>
        <a:xfrm>
          <a:off x="0" y="0"/>
          <a:ext cx="0" cy="0"/>
          <a:chOff x="0" y="0"/>
          <a:chExt cx="0" cy="0"/>
        </a:xfrm>
      </p:grpSpPr>
      <p:sp>
        <p:nvSpPr>
          <p:cNvPr id="105" name="Google Shape;105;p21"/>
          <p:cNvSpPr txBox="1"/>
          <p:nvPr>
            <p:ph type="ctrTitle"/>
          </p:nvPr>
        </p:nvSpPr>
        <p:spPr>
          <a:xfrm>
            <a:off x="415611" y="992767"/>
            <a:ext cx="11360700" cy="27369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6900"/>
              <a:buNone/>
              <a:defRPr sz="69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p:txBody>
      </p:sp>
      <p:sp>
        <p:nvSpPr>
          <p:cNvPr id="106" name="Google Shape;106;p21"/>
          <p:cNvSpPr txBox="1"/>
          <p:nvPr>
            <p:ph idx="1" type="subTitle"/>
          </p:nvPr>
        </p:nvSpPr>
        <p:spPr>
          <a:xfrm>
            <a:off x="415600" y="3778833"/>
            <a:ext cx="11360700" cy="1056900"/>
          </a:xfrm>
          <a:prstGeom prst="rect">
            <a:avLst/>
          </a:prstGeom>
        </p:spPr>
        <p:txBody>
          <a:bodyPr anchorCtr="0" anchor="t" bIns="121900" lIns="121900" spcFirstLastPara="1" rIns="121900" wrap="square" tIns="12190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p:txBody>
      </p:sp>
      <p:sp>
        <p:nvSpPr>
          <p:cNvPr id="107" name="Google Shape;107;p21"/>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blipFill>
          <a:blip r:embed="rId2">
            <a:alphaModFix/>
          </a:blip>
          <a:stretch>
            <a:fillRect/>
          </a:stretch>
        </a:blipFill>
      </p:bgPr>
    </p:bg>
    <p:spTree>
      <p:nvGrpSpPr>
        <p:cNvPr id="11" name="Shape 11"/>
        <p:cNvGrpSpPr/>
        <p:nvPr/>
      </p:nvGrpSpPr>
      <p:grpSpPr>
        <a:xfrm>
          <a:off x="0" y="0"/>
          <a:ext cx="0" cy="0"/>
          <a:chOff x="0" y="0"/>
          <a:chExt cx="0" cy="0"/>
        </a:xfrm>
      </p:grpSpPr>
      <p:sp>
        <p:nvSpPr>
          <p:cNvPr id="12" name="Google Shape;12;p3"/>
          <p:cNvSpPr txBox="1"/>
          <p:nvPr>
            <p:ph type="title"/>
          </p:nvPr>
        </p:nvSpPr>
        <p:spPr>
          <a:xfrm>
            <a:off x="838200" y="3944203"/>
            <a:ext cx="10515600" cy="142349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Cambria"/>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3"/>
          <p:cNvSpPr txBox="1"/>
          <p:nvPr>
            <p:ph idx="1" type="body"/>
          </p:nvPr>
        </p:nvSpPr>
        <p:spPr>
          <a:xfrm>
            <a:off x="838200" y="6277969"/>
            <a:ext cx="10515600" cy="40943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E9E9E9"/>
              </a:buClr>
              <a:buSzPts val="2000"/>
              <a:buNone/>
              <a:defRPr sz="2000">
                <a:solidFill>
                  <a:srgbClr val="E9E9E9"/>
                </a:solidFill>
              </a:defRPr>
            </a:lvl2pPr>
            <a:lvl3pPr indent="-228600" lvl="2" marL="1371600" algn="l">
              <a:lnSpc>
                <a:spcPct val="90000"/>
              </a:lnSpc>
              <a:spcBef>
                <a:spcPts val="500"/>
              </a:spcBef>
              <a:spcAft>
                <a:spcPts val="0"/>
              </a:spcAft>
              <a:buClr>
                <a:srgbClr val="E9E9E9"/>
              </a:buClr>
              <a:buSzPts val="1800"/>
              <a:buNone/>
              <a:defRPr sz="1800">
                <a:solidFill>
                  <a:srgbClr val="E9E9E9"/>
                </a:solidFill>
              </a:defRPr>
            </a:lvl3pPr>
            <a:lvl4pPr indent="-228600" lvl="3" marL="1828800" algn="l">
              <a:lnSpc>
                <a:spcPct val="90000"/>
              </a:lnSpc>
              <a:spcBef>
                <a:spcPts val="500"/>
              </a:spcBef>
              <a:spcAft>
                <a:spcPts val="0"/>
              </a:spcAft>
              <a:buClr>
                <a:srgbClr val="E9E9E9"/>
              </a:buClr>
              <a:buSzPts val="1600"/>
              <a:buNone/>
              <a:defRPr sz="1600">
                <a:solidFill>
                  <a:srgbClr val="E9E9E9"/>
                </a:solidFill>
              </a:defRPr>
            </a:lvl4pPr>
            <a:lvl5pPr indent="-228600" lvl="4" marL="2286000" algn="l">
              <a:lnSpc>
                <a:spcPct val="90000"/>
              </a:lnSpc>
              <a:spcBef>
                <a:spcPts val="500"/>
              </a:spcBef>
              <a:spcAft>
                <a:spcPts val="0"/>
              </a:spcAft>
              <a:buClr>
                <a:srgbClr val="E9E9E9"/>
              </a:buClr>
              <a:buSzPts val="1600"/>
              <a:buNone/>
              <a:defRPr sz="1600">
                <a:solidFill>
                  <a:srgbClr val="E9E9E9"/>
                </a:solidFill>
              </a:defRPr>
            </a:lvl5pPr>
            <a:lvl6pPr indent="-228600" lvl="5" marL="2743200" algn="l">
              <a:lnSpc>
                <a:spcPct val="90000"/>
              </a:lnSpc>
              <a:spcBef>
                <a:spcPts val="500"/>
              </a:spcBef>
              <a:spcAft>
                <a:spcPts val="0"/>
              </a:spcAft>
              <a:buClr>
                <a:srgbClr val="E9E9E9"/>
              </a:buClr>
              <a:buSzPts val="1600"/>
              <a:buNone/>
              <a:defRPr sz="1600">
                <a:solidFill>
                  <a:srgbClr val="E9E9E9"/>
                </a:solidFill>
              </a:defRPr>
            </a:lvl6pPr>
            <a:lvl7pPr indent="-228600" lvl="6" marL="3200400" algn="l">
              <a:lnSpc>
                <a:spcPct val="90000"/>
              </a:lnSpc>
              <a:spcBef>
                <a:spcPts val="500"/>
              </a:spcBef>
              <a:spcAft>
                <a:spcPts val="0"/>
              </a:spcAft>
              <a:buClr>
                <a:srgbClr val="E9E9E9"/>
              </a:buClr>
              <a:buSzPts val="1600"/>
              <a:buNone/>
              <a:defRPr sz="1600">
                <a:solidFill>
                  <a:srgbClr val="E9E9E9"/>
                </a:solidFill>
              </a:defRPr>
            </a:lvl7pPr>
            <a:lvl8pPr indent="-228600" lvl="7" marL="3657600" algn="l">
              <a:lnSpc>
                <a:spcPct val="90000"/>
              </a:lnSpc>
              <a:spcBef>
                <a:spcPts val="500"/>
              </a:spcBef>
              <a:spcAft>
                <a:spcPts val="0"/>
              </a:spcAft>
              <a:buClr>
                <a:srgbClr val="E9E9E9"/>
              </a:buClr>
              <a:buSzPts val="1600"/>
              <a:buNone/>
              <a:defRPr sz="1600">
                <a:solidFill>
                  <a:srgbClr val="E9E9E9"/>
                </a:solidFill>
              </a:defRPr>
            </a:lvl8pPr>
            <a:lvl9pPr indent="-228600" lvl="8" marL="4114800" algn="l">
              <a:lnSpc>
                <a:spcPct val="90000"/>
              </a:lnSpc>
              <a:spcBef>
                <a:spcPts val="500"/>
              </a:spcBef>
              <a:spcAft>
                <a:spcPts val="0"/>
              </a:spcAft>
              <a:buClr>
                <a:srgbClr val="E9E9E9"/>
              </a:buClr>
              <a:buSzPts val="1600"/>
              <a:buNone/>
              <a:defRPr sz="1600">
                <a:solidFill>
                  <a:srgbClr val="E9E9E9"/>
                </a:solidFill>
              </a:defRPr>
            </a:lvl9pPr>
          </a:lstStyle>
          <a:p/>
        </p:txBody>
      </p:sp>
      <p:sp>
        <p:nvSpPr>
          <p:cNvPr id="14" name="Google Shape;14;p3"/>
          <p:cNvSpPr txBox="1"/>
          <p:nvPr/>
        </p:nvSpPr>
        <p:spPr>
          <a:xfrm>
            <a:off x="4954137" y="6482687"/>
            <a:ext cx="1847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lt1"/>
              </a:solidFill>
              <a:latin typeface="Cambria"/>
              <a:ea typeface="Cambria"/>
              <a:cs typeface="Cambria"/>
              <a:sym typeface="Cambria"/>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8" name="Shape 108"/>
        <p:cNvGrpSpPr/>
        <p:nvPr/>
      </p:nvGrpSpPr>
      <p:grpSpPr>
        <a:xfrm>
          <a:off x="0" y="0"/>
          <a:ext cx="0" cy="0"/>
          <a:chOff x="0" y="0"/>
          <a:chExt cx="0" cy="0"/>
        </a:xfrm>
      </p:grpSpPr>
      <p:sp>
        <p:nvSpPr>
          <p:cNvPr id="109" name="Google Shape;109;p22"/>
          <p:cNvSpPr txBox="1"/>
          <p:nvPr>
            <p:ph type="title"/>
          </p:nvPr>
        </p:nvSpPr>
        <p:spPr>
          <a:xfrm>
            <a:off x="415600" y="2867800"/>
            <a:ext cx="11360700" cy="1122300"/>
          </a:xfrm>
          <a:prstGeom prst="rect">
            <a:avLst/>
          </a:prstGeom>
        </p:spPr>
        <p:txBody>
          <a:bodyPr anchorCtr="0" anchor="ctr" bIns="121900" lIns="121900" spcFirstLastPara="1" rIns="121900" wrap="square" tIns="12190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10" name="Google Shape;110;p22"/>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11" name="Shape 111"/>
        <p:cNvGrpSpPr/>
        <p:nvPr/>
      </p:nvGrpSpPr>
      <p:grpSpPr>
        <a:xfrm>
          <a:off x="0" y="0"/>
          <a:ext cx="0" cy="0"/>
          <a:chOff x="0" y="0"/>
          <a:chExt cx="0" cy="0"/>
        </a:xfrm>
      </p:grpSpPr>
      <p:sp>
        <p:nvSpPr>
          <p:cNvPr id="112" name="Google Shape;112;p23"/>
          <p:cNvSpPr txBox="1"/>
          <p:nvPr>
            <p:ph type="title"/>
          </p:nvPr>
        </p:nvSpPr>
        <p:spPr>
          <a:xfrm>
            <a:off x="415600" y="593367"/>
            <a:ext cx="113607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p:txBody>
      </p:sp>
      <p:sp>
        <p:nvSpPr>
          <p:cNvPr id="113" name="Google Shape;113;p23"/>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0"/>
              </a:spcBef>
              <a:spcAft>
                <a:spcPts val="0"/>
              </a:spcAft>
              <a:buSzPts val="1900"/>
              <a:buChar char="○"/>
              <a:defRPr/>
            </a:lvl2pPr>
            <a:lvl3pPr indent="-349250" lvl="2" marL="1371600">
              <a:spcBef>
                <a:spcPts val="0"/>
              </a:spcBef>
              <a:spcAft>
                <a:spcPts val="0"/>
              </a:spcAft>
              <a:buSzPts val="1900"/>
              <a:buChar char="■"/>
              <a:defRPr/>
            </a:lvl3pPr>
            <a:lvl4pPr indent="-349250" lvl="3" marL="1828800">
              <a:spcBef>
                <a:spcPts val="0"/>
              </a:spcBef>
              <a:spcAft>
                <a:spcPts val="0"/>
              </a:spcAft>
              <a:buSzPts val="1900"/>
              <a:buChar char="●"/>
              <a:defRPr/>
            </a:lvl4pPr>
            <a:lvl5pPr indent="-349250" lvl="4" marL="2286000">
              <a:spcBef>
                <a:spcPts val="0"/>
              </a:spcBef>
              <a:spcAft>
                <a:spcPts val="0"/>
              </a:spcAft>
              <a:buSzPts val="1900"/>
              <a:buChar char="○"/>
              <a:defRPr/>
            </a:lvl5pPr>
            <a:lvl6pPr indent="-349250" lvl="5" marL="2743200">
              <a:spcBef>
                <a:spcPts val="0"/>
              </a:spcBef>
              <a:spcAft>
                <a:spcPts val="0"/>
              </a:spcAft>
              <a:buSzPts val="1900"/>
              <a:buChar char="■"/>
              <a:defRPr/>
            </a:lvl6pPr>
            <a:lvl7pPr indent="-349250" lvl="6" marL="3200400">
              <a:spcBef>
                <a:spcPts val="0"/>
              </a:spcBef>
              <a:spcAft>
                <a:spcPts val="0"/>
              </a:spcAft>
              <a:buSzPts val="1900"/>
              <a:buChar char="●"/>
              <a:defRPr/>
            </a:lvl7pPr>
            <a:lvl8pPr indent="-349250" lvl="7" marL="3657600">
              <a:spcBef>
                <a:spcPts val="0"/>
              </a:spcBef>
              <a:spcAft>
                <a:spcPts val="0"/>
              </a:spcAft>
              <a:buSzPts val="1900"/>
              <a:buChar char="○"/>
              <a:defRPr/>
            </a:lvl8pPr>
            <a:lvl9pPr indent="-349250" lvl="8" marL="4114800">
              <a:spcBef>
                <a:spcPts val="0"/>
              </a:spcBef>
              <a:spcAft>
                <a:spcPts val="0"/>
              </a:spcAft>
              <a:buSzPts val="1900"/>
              <a:buChar char="■"/>
              <a:defRPr/>
            </a:lvl9pPr>
          </a:lstStyle>
          <a:p/>
        </p:txBody>
      </p:sp>
      <p:sp>
        <p:nvSpPr>
          <p:cNvPr id="114" name="Google Shape;114;p23"/>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15" name="Shape 115"/>
        <p:cNvGrpSpPr/>
        <p:nvPr/>
      </p:nvGrpSpPr>
      <p:grpSpPr>
        <a:xfrm>
          <a:off x="0" y="0"/>
          <a:ext cx="0" cy="0"/>
          <a:chOff x="0" y="0"/>
          <a:chExt cx="0" cy="0"/>
        </a:xfrm>
      </p:grpSpPr>
      <p:sp>
        <p:nvSpPr>
          <p:cNvPr id="116" name="Google Shape;116;p24"/>
          <p:cNvSpPr txBox="1"/>
          <p:nvPr>
            <p:ph type="title"/>
          </p:nvPr>
        </p:nvSpPr>
        <p:spPr>
          <a:xfrm>
            <a:off x="415600" y="593367"/>
            <a:ext cx="113607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p:txBody>
      </p:sp>
      <p:sp>
        <p:nvSpPr>
          <p:cNvPr id="117" name="Google Shape;117;p24"/>
          <p:cNvSpPr txBox="1"/>
          <p:nvPr>
            <p:ph idx="1" type="body"/>
          </p:nvPr>
        </p:nvSpPr>
        <p:spPr>
          <a:xfrm>
            <a:off x="415600" y="1536633"/>
            <a:ext cx="5333100" cy="45552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sz="19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118" name="Google Shape;118;p24"/>
          <p:cNvSpPr txBox="1"/>
          <p:nvPr>
            <p:ph idx="2" type="body"/>
          </p:nvPr>
        </p:nvSpPr>
        <p:spPr>
          <a:xfrm>
            <a:off x="6443200" y="1536633"/>
            <a:ext cx="5333100" cy="45552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sz="19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119" name="Google Shape;119;p24"/>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0" name="Shape 120"/>
        <p:cNvGrpSpPr/>
        <p:nvPr/>
      </p:nvGrpSpPr>
      <p:grpSpPr>
        <a:xfrm>
          <a:off x="0" y="0"/>
          <a:ext cx="0" cy="0"/>
          <a:chOff x="0" y="0"/>
          <a:chExt cx="0" cy="0"/>
        </a:xfrm>
      </p:grpSpPr>
      <p:sp>
        <p:nvSpPr>
          <p:cNvPr id="121" name="Google Shape;121;p25"/>
          <p:cNvSpPr txBox="1"/>
          <p:nvPr>
            <p:ph type="title"/>
          </p:nvPr>
        </p:nvSpPr>
        <p:spPr>
          <a:xfrm>
            <a:off x="415600" y="593367"/>
            <a:ext cx="113607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p:txBody>
      </p:sp>
      <p:sp>
        <p:nvSpPr>
          <p:cNvPr id="122" name="Google Shape;122;p25"/>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23" name="Shape 123"/>
        <p:cNvGrpSpPr/>
        <p:nvPr/>
      </p:nvGrpSpPr>
      <p:grpSpPr>
        <a:xfrm>
          <a:off x="0" y="0"/>
          <a:ext cx="0" cy="0"/>
          <a:chOff x="0" y="0"/>
          <a:chExt cx="0" cy="0"/>
        </a:xfrm>
      </p:grpSpPr>
      <p:sp>
        <p:nvSpPr>
          <p:cNvPr id="124" name="Google Shape;124;p26"/>
          <p:cNvSpPr txBox="1"/>
          <p:nvPr>
            <p:ph type="title"/>
          </p:nvPr>
        </p:nvSpPr>
        <p:spPr>
          <a:xfrm>
            <a:off x="415600" y="740800"/>
            <a:ext cx="3744000" cy="1007700"/>
          </a:xfrm>
          <a:prstGeom prst="rect">
            <a:avLst/>
          </a:prstGeom>
        </p:spPr>
        <p:txBody>
          <a:bodyPr anchorCtr="0" anchor="b" bIns="121900" lIns="121900" spcFirstLastPara="1" rIns="121900" wrap="square" tIns="121900">
            <a:norm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p:txBody>
      </p:sp>
      <p:sp>
        <p:nvSpPr>
          <p:cNvPr id="125" name="Google Shape;125;p26"/>
          <p:cNvSpPr txBox="1"/>
          <p:nvPr>
            <p:ph idx="1" type="body"/>
          </p:nvPr>
        </p:nvSpPr>
        <p:spPr>
          <a:xfrm>
            <a:off x="415600" y="1852800"/>
            <a:ext cx="3744000" cy="4239300"/>
          </a:xfrm>
          <a:prstGeom prst="rect">
            <a:avLst/>
          </a:prstGeom>
        </p:spPr>
        <p:txBody>
          <a:bodyPr anchorCtr="0" anchor="t" bIns="121900" lIns="121900" spcFirstLastPara="1" rIns="121900" wrap="square" tIns="121900">
            <a:normAutofit/>
          </a:bodyPr>
          <a:lstStyle>
            <a:lvl1pPr indent="-330200" lvl="0" marL="457200">
              <a:spcBef>
                <a:spcPts val="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126" name="Google Shape;126;p26"/>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27" name="Shape 127"/>
        <p:cNvGrpSpPr/>
        <p:nvPr/>
      </p:nvGrpSpPr>
      <p:grpSpPr>
        <a:xfrm>
          <a:off x="0" y="0"/>
          <a:ext cx="0" cy="0"/>
          <a:chOff x="0" y="0"/>
          <a:chExt cx="0" cy="0"/>
        </a:xfrm>
      </p:grpSpPr>
      <p:sp>
        <p:nvSpPr>
          <p:cNvPr id="128" name="Google Shape;128;p27"/>
          <p:cNvSpPr txBox="1"/>
          <p:nvPr>
            <p:ph type="title"/>
          </p:nvPr>
        </p:nvSpPr>
        <p:spPr>
          <a:xfrm>
            <a:off x="653667" y="600200"/>
            <a:ext cx="8490300" cy="5454300"/>
          </a:xfrm>
          <a:prstGeom prst="rect">
            <a:avLst/>
          </a:prstGeom>
        </p:spPr>
        <p:txBody>
          <a:bodyPr anchorCtr="0" anchor="ctr" bIns="121900" lIns="121900" spcFirstLastPara="1" rIns="121900" wrap="square" tIns="121900">
            <a:normAutofit/>
          </a:bodyPr>
          <a:lstStyle>
            <a:lvl1pPr lvl="0">
              <a:spcBef>
                <a:spcPts val="0"/>
              </a:spcBef>
              <a:spcAft>
                <a:spcPts val="0"/>
              </a:spcAft>
              <a:buSzPts val="6400"/>
              <a:buNone/>
              <a:defRPr sz="6400"/>
            </a:lvl1pPr>
            <a:lvl2pPr lvl="1">
              <a:spcBef>
                <a:spcPts val="0"/>
              </a:spcBef>
              <a:spcAft>
                <a:spcPts val="0"/>
              </a:spcAft>
              <a:buSzPts val="6400"/>
              <a:buNone/>
              <a:defRPr sz="6400"/>
            </a:lvl2pPr>
            <a:lvl3pPr lvl="2">
              <a:spcBef>
                <a:spcPts val="0"/>
              </a:spcBef>
              <a:spcAft>
                <a:spcPts val="0"/>
              </a:spcAft>
              <a:buSzPts val="6400"/>
              <a:buNone/>
              <a:defRPr sz="6400"/>
            </a:lvl3pPr>
            <a:lvl4pPr lvl="3">
              <a:spcBef>
                <a:spcPts val="0"/>
              </a:spcBef>
              <a:spcAft>
                <a:spcPts val="0"/>
              </a:spcAft>
              <a:buSzPts val="6400"/>
              <a:buNone/>
              <a:defRPr sz="6400"/>
            </a:lvl4pPr>
            <a:lvl5pPr lvl="4">
              <a:spcBef>
                <a:spcPts val="0"/>
              </a:spcBef>
              <a:spcAft>
                <a:spcPts val="0"/>
              </a:spcAft>
              <a:buSzPts val="6400"/>
              <a:buNone/>
              <a:defRPr sz="6400"/>
            </a:lvl5pPr>
            <a:lvl6pPr lvl="5">
              <a:spcBef>
                <a:spcPts val="0"/>
              </a:spcBef>
              <a:spcAft>
                <a:spcPts val="0"/>
              </a:spcAft>
              <a:buSzPts val="6400"/>
              <a:buNone/>
              <a:defRPr sz="6400"/>
            </a:lvl6pPr>
            <a:lvl7pPr lvl="6">
              <a:spcBef>
                <a:spcPts val="0"/>
              </a:spcBef>
              <a:spcAft>
                <a:spcPts val="0"/>
              </a:spcAft>
              <a:buSzPts val="6400"/>
              <a:buNone/>
              <a:defRPr sz="6400"/>
            </a:lvl7pPr>
            <a:lvl8pPr lvl="7">
              <a:spcBef>
                <a:spcPts val="0"/>
              </a:spcBef>
              <a:spcAft>
                <a:spcPts val="0"/>
              </a:spcAft>
              <a:buSzPts val="6400"/>
              <a:buNone/>
              <a:defRPr sz="6400"/>
            </a:lvl8pPr>
            <a:lvl9pPr lvl="8">
              <a:spcBef>
                <a:spcPts val="0"/>
              </a:spcBef>
              <a:spcAft>
                <a:spcPts val="0"/>
              </a:spcAft>
              <a:buSzPts val="6400"/>
              <a:buNone/>
              <a:defRPr sz="6400"/>
            </a:lvl9pPr>
          </a:lstStyle>
          <a:p/>
        </p:txBody>
      </p:sp>
      <p:sp>
        <p:nvSpPr>
          <p:cNvPr id="129" name="Google Shape;129;p27"/>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30" name="Shape 130"/>
        <p:cNvGrpSpPr/>
        <p:nvPr/>
      </p:nvGrpSpPr>
      <p:grpSpPr>
        <a:xfrm>
          <a:off x="0" y="0"/>
          <a:ext cx="0" cy="0"/>
          <a:chOff x="0" y="0"/>
          <a:chExt cx="0" cy="0"/>
        </a:xfrm>
      </p:grpSpPr>
      <p:sp>
        <p:nvSpPr>
          <p:cNvPr id="131" name="Google Shape;131;p28"/>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 name="Google Shape;132;p28"/>
          <p:cNvSpPr txBox="1"/>
          <p:nvPr>
            <p:ph type="title"/>
          </p:nvPr>
        </p:nvSpPr>
        <p:spPr>
          <a:xfrm>
            <a:off x="354000" y="1644233"/>
            <a:ext cx="5393700" cy="19764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5600"/>
              <a:buNone/>
              <a:defRPr sz="5600"/>
            </a:lvl1pPr>
            <a:lvl2pPr lvl="1" algn="ctr">
              <a:spcBef>
                <a:spcPts val="0"/>
              </a:spcBef>
              <a:spcAft>
                <a:spcPts val="0"/>
              </a:spcAft>
              <a:buSzPts val="5600"/>
              <a:buNone/>
              <a:defRPr sz="5600"/>
            </a:lvl2pPr>
            <a:lvl3pPr lvl="2" algn="ctr">
              <a:spcBef>
                <a:spcPts val="0"/>
              </a:spcBef>
              <a:spcAft>
                <a:spcPts val="0"/>
              </a:spcAft>
              <a:buSzPts val="5600"/>
              <a:buNone/>
              <a:defRPr sz="5600"/>
            </a:lvl3pPr>
            <a:lvl4pPr lvl="3" algn="ctr">
              <a:spcBef>
                <a:spcPts val="0"/>
              </a:spcBef>
              <a:spcAft>
                <a:spcPts val="0"/>
              </a:spcAft>
              <a:buSzPts val="5600"/>
              <a:buNone/>
              <a:defRPr sz="5600"/>
            </a:lvl4pPr>
            <a:lvl5pPr lvl="4" algn="ctr">
              <a:spcBef>
                <a:spcPts val="0"/>
              </a:spcBef>
              <a:spcAft>
                <a:spcPts val="0"/>
              </a:spcAft>
              <a:buSzPts val="5600"/>
              <a:buNone/>
              <a:defRPr sz="5600"/>
            </a:lvl5pPr>
            <a:lvl6pPr lvl="5" algn="ctr">
              <a:spcBef>
                <a:spcPts val="0"/>
              </a:spcBef>
              <a:spcAft>
                <a:spcPts val="0"/>
              </a:spcAft>
              <a:buSzPts val="5600"/>
              <a:buNone/>
              <a:defRPr sz="5600"/>
            </a:lvl6pPr>
            <a:lvl7pPr lvl="6" algn="ctr">
              <a:spcBef>
                <a:spcPts val="0"/>
              </a:spcBef>
              <a:spcAft>
                <a:spcPts val="0"/>
              </a:spcAft>
              <a:buSzPts val="5600"/>
              <a:buNone/>
              <a:defRPr sz="5600"/>
            </a:lvl7pPr>
            <a:lvl8pPr lvl="7" algn="ctr">
              <a:spcBef>
                <a:spcPts val="0"/>
              </a:spcBef>
              <a:spcAft>
                <a:spcPts val="0"/>
              </a:spcAft>
              <a:buSzPts val="5600"/>
              <a:buNone/>
              <a:defRPr sz="5600"/>
            </a:lvl8pPr>
            <a:lvl9pPr lvl="8" algn="ctr">
              <a:spcBef>
                <a:spcPts val="0"/>
              </a:spcBef>
              <a:spcAft>
                <a:spcPts val="0"/>
              </a:spcAft>
              <a:buSzPts val="5600"/>
              <a:buNone/>
              <a:defRPr sz="5600"/>
            </a:lvl9pPr>
          </a:lstStyle>
          <a:p/>
        </p:txBody>
      </p:sp>
      <p:sp>
        <p:nvSpPr>
          <p:cNvPr id="133" name="Google Shape;133;p28"/>
          <p:cNvSpPr txBox="1"/>
          <p:nvPr>
            <p:ph idx="1" type="subTitle"/>
          </p:nvPr>
        </p:nvSpPr>
        <p:spPr>
          <a:xfrm>
            <a:off x="354000" y="3737433"/>
            <a:ext cx="5393700" cy="1646700"/>
          </a:xfrm>
          <a:prstGeom prst="rect">
            <a:avLst/>
          </a:prstGeom>
        </p:spPr>
        <p:txBody>
          <a:bodyPr anchorCtr="0" anchor="t" bIns="121900" lIns="121900" spcFirstLastPara="1" rIns="121900" wrap="square" tIns="12190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4" name="Google Shape;134;p28"/>
          <p:cNvSpPr txBox="1"/>
          <p:nvPr>
            <p:ph idx="2" type="body"/>
          </p:nvPr>
        </p:nvSpPr>
        <p:spPr>
          <a:xfrm>
            <a:off x="6586000" y="965433"/>
            <a:ext cx="5115900" cy="4926900"/>
          </a:xfrm>
          <a:prstGeom prst="rect">
            <a:avLst/>
          </a:prstGeom>
        </p:spPr>
        <p:txBody>
          <a:bodyPr anchorCtr="0" anchor="ctr"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0"/>
              </a:spcBef>
              <a:spcAft>
                <a:spcPts val="0"/>
              </a:spcAft>
              <a:buSzPts val="1900"/>
              <a:buChar char="○"/>
              <a:defRPr/>
            </a:lvl2pPr>
            <a:lvl3pPr indent="-349250" lvl="2" marL="1371600">
              <a:spcBef>
                <a:spcPts val="0"/>
              </a:spcBef>
              <a:spcAft>
                <a:spcPts val="0"/>
              </a:spcAft>
              <a:buSzPts val="1900"/>
              <a:buChar char="■"/>
              <a:defRPr/>
            </a:lvl3pPr>
            <a:lvl4pPr indent="-349250" lvl="3" marL="1828800">
              <a:spcBef>
                <a:spcPts val="0"/>
              </a:spcBef>
              <a:spcAft>
                <a:spcPts val="0"/>
              </a:spcAft>
              <a:buSzPts val="1900"/>
              <a:buChar char="●"/>
              <a:defRPr/>
            </a:lvl4pPr>
            <a:lvl5pPr indent="-349250" lvl="4" marL="2286000">
              <a:spcBef>
                <a:spcPts val="0"/>
              </a:spcBef>
              <a:spcAft>
                <a:spcPts val="0"/>
              </a:spcAft>
              <a:buSzPts val="1900"/>
              <a:buChar char="○"/>
              <a:defRPr/>
            </a:lvl5pPr>
            <a:lvl6pPr indent="-349250" lvl="5" marL="2743200">
              <a:spcBef>
                <a:spcPts val="0"/>
              </a:spcBef>
              <a:spcAft>
                <a:spcPts val="0"/>
              </a:spcAft>
              <a:buSzPts val="1900"/>
              <a:buChar char="■"/>
              <a:defRPr/>
            </a:lvl6pPr>
            <a:lvl7pPr indent="-349250" lvl="6" marL="3200400">
              <a:spcBef>
                <a:spcPts val="0"/>
              </a:spcBef>
              <a:spcAft>
                <a:spcPts val="0"/>
              </a:spcAft>
              <a:buSzPts val="1900"/>
              <a:buChar char="●"/>
              <a:defRPr/>
            </a:lvl7pPr>
            <a:lvl8pPr indent="-349250" lvl="7" marL="3657600">
              <a:spcBef>
                <a:spcPts val="0"/>
              </a:spcBef>
              <a:spcAft>
                <a:spcPts val="0"/>
              </a:spcAft>
              <a:buSzPts val="1900"/>
              <a:buChar char="○"/>
              <a:defRPr/>
            </a:lvl8pPr>
            <a:lvl9pPr indent="-349250" lvl="8" marL="4114800">
              <a:spcBef>
                <a:spcPts val="0"/>
              </a:spcBef>
              <a:spcAft>
                <a:spcPts val="0"/>
              </a:spcAft>
              <a:buSzPts val="1900"/>
              <a:buChar char="■"/>
              <a:defRPr/>
            </a:lvl9pPr>
          </a:lstStyle>
          <a:p/>
        </p:txBody>
      </p:sp>
      <p:sp>
        <p:nvSpPr>
          <p:cNvPr id="135" name="Google Shape;135;p28"/>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36" name="Shape 136"/>
        <p:cNvGrpSpPr/>
        <p:nvPr/>
      </p:nvGrpSpPr>
      <p:grpSpPr>
        <a:xfrm>
          <a:off x="0" y="0"/>
          <a:ext cx="0" cy="0"/>
          <a:chOff x="0" y="0"/>
          <a:chExt cx="0" cy="0"/>
        </a:xfrm>
      </p:grpSpPr>
      <p:sp>
        <p:nvSpPr>
          <p:cNvPr id="137" name="Google Shape;137;p29"/>
          <p:cNvSpPr txBox="1"/>
          <p:nvPr>
            <p:ph idx="1" type="body"/>
          </p:nvPr>
        </p:nvSpPr>
        <p:spPr>
          <a:xfrm>
            <a:off x="415600" y="5640767"/>
            <a:ext cx="7998300" cy="806700"/>
          </a:xfrm>
          <a:prstGeom prst="rect">
            <a:avLst/>
          </a:prstGeom>
        </p:spPr>
        <p:txBody>
          <a:bodyPr anchorCtr="0" anchor="ctr" bIns="121900" lIns="121900" spcFirstLastPara="1" rIns="121900" wrap="square" tIns="121900">
            <a:normAutofit/>
          </a:bodyPr>
          <a:lstStyle>
            <a:lvl1pPr indent="-228600" lvl="0" marL="457200">
              <a:lnSpc>
                <a:spcPct val="100000"/>
              </a:lnSpc>
              <a:spcBef>
                <a:spcPts val="0"/>
              </a:spcBef>
              <a:spcAft>
                <a:spcPts val="0"/>
              </a:spcAft>
              <a:buSzPts val="2400"/>
              <a:buNone/>
              <a:defRPr/>
            </a:lvl1pPr>
          </a:lstStyle>
          <a:p/>
        </p:txBody>
      </p:sp>
      <p:sp>
        <p:nvSpPr>
          <p:cNvPr id="138" name="Google Shape;138;p29"/>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39" name="Shape 139"/>
        <p:cNvGrpSpPr/>
        <p:nvPr/>
      </p:nvGrpSpPr>
      <p:grpSpPr>
        <a:xfrm>
          <a:off x="0" y="0"/>
          <a:ext cx="0" cy="0"/>
          <a:chOff x="0" y="0"/>
          <a:chExt cx="0" cy="0"/>
        </a:xfrm>
      </p:grpSpPr>
      <p:sp>
        <p:nvSpPr>
          <p:cNvPr id="140" name="Google Shape;140;p30"/>
          <p:cNvSpPr txBox="1"/>
          <p:nvPr>
            <p:ph hasCustomPrompt="1" type="title"/>
          </p:nvPr>
        </p:nvSpPr>
        <p:spPr>
          <a:xfrm>
            <a:off x="415600" y="1474833"/>
            <a:ext cx="11360700" cy="26181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16000"/>
              <a:buNone/>
              <a:defRPr sz="16000"/>
            </a:lvl1pPr>
            <a:lvl2pPr lvl="1" algn="ctr">
              <a:spcBef>
                <a:spcPts val="0"/>
              </a:spcBef>
              <a:spcAft>
                <a:spcPts val="0"/>
              </a:spcAft>
              <a:buSzPts val="16000"/>
              <a:buNone/>
              <a:defRPr sz="16000"/>
            </a:lvl2pPr>
            <a:lvl3pPr lvl="2" algn="ctr">
              <a:spcBef>
                <a:spcPts val="0"/>
              </a:spcBef>
              <a:spcAft>
                <a:spcPts val="0"/>
              </a:spcAft>
              <a:buSzPts val="16000"/>
              <a:buNone/>
              <a:defRPr sz="16000"/>
            </a:lvl3pPr>
            <a:lvl4pPr lvl="3" algn="ctr">
              <a:spcBef>
                <a:spcPts val="0"/>
              </a:spcBef>
              <a:spcAft>
                <a:spcPts val="0"/>
              </a:spcAft>
              <a:buSzPts val="16000"/>
              <a:buNone/>
              <a:defRPr sz="16000"/>
            </a:lvl4pPr>
            <a:lvl5pPr lvl="4" algn="ctr">
              <a:spcBef>
                <a:spcPts val="0"/>
              </a:spcBef>
              <a:spcAft>
                <a:spcPts val="0"/>
              </a:spcAft>
              <a:buSzPts val="16000"/>
              <a:buNone/>
              <a:defRPr sz="16000"/>
            </a:lvl5pPr>
            <a:lvl6pPr lvl="5" algn="ctr">
              <a:spcBef>
                <a:spcPts val="0"/>
              </a:spcBef>
              <a:spcAft>
                <a:spcPts val="0"/>
              </a:spcAft>
              <a:buSzPts val="16000"/>
              <a:buNone/>
              <a:defRPr sz="16000"/>
            </a:lvl6pPr>
            <a:lvl7pPr lvl="6" algn="ctr">
              <a:spcBef>
                <a:spcPts val="0"/>
              </a:spcBef>
              <a:spcAft>
                <a:spcPts val="0"/>
              </a:spcAft>
              <a:buSzPts val="16000"/>
              <a:buNone/>
              <a:defRPr sz="16000"/>
            </a:lvl7pPr>
            <a:lvl8pPr lvl="7" algn="ctr">
              <a:spcBef>
                <a:spcPts val="0"/>
              </a:spcBef>
              <a:spcAft>
                <a:spcPts val="0"/>
              </a:spcAft>
              <a:buSzPts val="16000"/>
              <a:buNone/>
              <a:defRPr sz="16000"/>
            </a:lvl8pPr>
            <a:lvl9pPr lvl="8" algn="ctr">
              <a:spcBef>
                <a:spcPts val="0"/>
              </a:spcBef>
              <a:spcAft>
                <a:spcPts val="0"/>
              </a:spcAft>
              <a:buSzPts val="16000"/>
              <a:buNone/>
              <a:defRPr sz="16000"/>
            </a:lvl9pPr>
          </a:lstStyle>
          <a:p>
            <a:r>
              <a:t>xx%</a:t>
            </a:r>
          </a:p>
        </p:txBody>
      </p:sp>
      <p:sp>
        <p:nvSpPr>
          <p:cNvPr id="141" name="Google Shape;141;p30"/>
          <p:cNvSpPr txBox="1"/>
          <p:nvPr>
            <p:ph idx="1" type="body"/>
          </p:nvPr>
        </p:nvSpPr>
        <p:spPr>
          <a:xfrm>
            <a:off x="415600" y="4202967"/>
            <a:ext cx="11360700" cy="1734300"/>
          </a:xfrm>
          <a:prstGeom prst="rect">
            <a:avLst/>
          </a:prstGeom>
        </p:spPr>
        <p:txBody>
          <a:bodyPr anchorCtr="0" anchor="t" bIns="121900" lIns="121900" spcFirstLastPara="1" rIns="121900" wrap="square" tIns="121900">
            <a:normAutofit/>
          </a:bodyPr>
          <a:lstStyle>
            <a:lvl1pPr indent="-381000" lvl="0" marL="457200" algn="ctr">
              <a:spcBef>
                <a:spcPts val="0"/>
              </a:spcBef>
              <a:spcAft>
                <a:spcPts val="0"/>
              </a:spcAft>
              <a:buSzPts val="2400"/>
              <a:buChar char="●"/>
              <a:defRPr/>
            </a:lvl1pPr>
            <a:lvl2pPr indent="-349250" lvl="1" marL="914400" algn="ctr">
              <a:spcBef>
                <a:spcPts val="0"/>
              </a:spcBef>
              <a:spcAft>
                <a:spcPts val="0"/>
              </a:spcAft>
              <a:buSzPts val="1900"/>
              <a:buChar char="○"/>
              <a:defRPr/>
            </a:lvl2pPr>
            <a:lvl3pPr indent="-349250" lvl="2" marL="1371600" algn="ctr">
              <a:spcBef>
                <a:spcPts val="0"/>
              </a:spcBef>
              <a:spcAft>
                <a:spcPts val="0"/>
              </a:spcAft>
              <a:buSzPts val="1900"/>
              <a:buChar char="■"/>
              <a:defRPr/>
            </a:lvl3pPr>
            <a:lvl4pPr indent="-349250" lvl="3" marL="1828800" algn="ctr">
              <a:spcBef>
                <a:spcPts val="0"/>
              </a:spcBef>
              <a:spcAft>
                <a:spcPts val="0"/>
              </a:spcAft>
              <a:buSzPts val="1900"/>
              <a:buChar char="●"/>
              <a:defRPr/>
            </a:lvl4pPr>
            <a:lvl5pPr indent="-349250" lvl="4" marL="2286000" algn="ctr">
              <a:spcBef>
                <a:spcPts val="0"/>
              </a:spcBef>
              <a:spcAft>
                <a:spcPts val="0"/>
              </a:spcAft>
              <a:buSzPts val="1900"/>
              <a:buChar char="○"/>
              <a:defRPr/>
            </a:lvl5pPr>
            <a:lvl6pPr indent="-349250" lvl="5" marL="2743200" algn="ctr">
              <a:spcBef>
                <a:spcPts val="0"/>
              </a:spcBef>
              <a:spcAft>
                <a:spcPts val="0"/>
              </a:spcAft>
              <a:buSzPts val="1900"/>
              <a:buChar char="■"/>
              <a:defRPr/>
            </a:lvl6pPr>
            <a:lvl7pPr indent="-349250" lvl="6" marL="3200400" algn="ctr">
              <a:spcBef>
                <a:spcPts val="0"/>
              </a:spcBef>
              <a:spcAft>
                <a:spcPts val="0"/>
              </a:spcAft>
              <a:buSzPts val="1900"/>
              <a:buChar char="●"/>
              <a:defRPr/>
            </a:lvl7pPr>
            <a:lvl8pPr indent="-349250" lvl="7" marL="3657600" algn="ctr">
              <a:spcBef>
                <a:spcPts val="0"/>
              </a:spcBef>
              <a:spcAft>
                <a:spcPts val="0"/>
              </a:spcAft>
              <a:buSzPts val="1900"/>
              <a:buChar char="○"/>
              <a:defRPr/>
            </a:lvl8pPr>
            <a:lvl9pPr indent="-349250" lvl="8" marL="4114800" algn="ctr">
              <a:spcBef>
                <a:spcPts val="0"/>
              </a:spcBef>
              <a:spcAft>
                <a:spcPts val="0"/>
              </a:spcAft>
              <a:buSzPts val="1900"/>
              <a:buChar char="■"/>
              <a:defRPr/>
            </a:lvl9pPr>
          </a:lstStyle>
          <a:p/>
        </p:txBody>
      </p:sp>
      <p:sp>
        <p:nvSpPr>
          <p:cNvPr id="142" name="Google Shape;142;p30"/>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43" name="Shape 143"/>
        <p:cNvGrpSpPr/>
        <p:nvPr/>
      </p:nvGrpSpPr>
      <p:grpSpPr>
        <a:xfrm>
          <a:off x="0" y="0"/>
          <a:ext cx="0" cy="0"/>
          <a:chOff x="0" y="0"/>
          <a:chExt cx="0" cy="0"/>
        </a:xfrm>
      </p:grpSpPr>
      <p:sp>
        <p:nvSpPr>
          <p:cNvPr id="144" name="Google Shape;144;p31"/>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4"/>
          <p:cNvSpPr txBox="1"/>
          <p:nvPr>
            <p:ph type="title"/>
          </p:nvPr>
        </p:nvSpPr>
        <p:spPr>
          <a:xfrm>
            <a:off x="1446662" y="831165"/>
            <a:ext cx="4649337" cy="1009651"/>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800"/>
              <a:buFont typeface="Cambria"/>
              <a:buNone/>
              <a:defRPr sz="4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4"/>
          <p:cNvSpPr txBox="1"/>
          <p:nvPr>
            <p:ph idx="1" type="body"/>
          </p:nvPr>
        </p:nvSpPr>
        <p:spPr>
          <a:xfrm>
            <a:off x="537948" y="2361063"/>
            <a:ext cx="5558051" cy="4203510"/>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Char char="•"/>
              <a:defRPr>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8" name="Google Shape;18;p4"/>
          <p:cNvSpPr txBox="1"/>
          <p:nvPr>
            <p:ph idx="2" type="body"/>
          </p:nvPr>
        </p:nvSpPr>
        <p:spPr>
          <a:xfrm>
            <a:off x="6408760" y="2361063"/>
            <a:ext cx="5558051" cy="4203510"/>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Char char="•"/>
              <a:defRPr>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bg>
      <p:bgPr>
        <a:blipFill>
          <a:blip r:embed="rId2">
            <a:alphaModFix/>
          </a:blip>
          <a:stretch>
            <a:fillRect/>
          </a:stretch>
        </a:blipFill>
      </p:bgPr>
    </p:bg>
    <p:spTree>
      <p:nvGrpSpPr>
        <p:cNvPr id="19" name="Shape 19"/>
        <p:cNvGrpSpPr/>
        <p:nvPr/>
      </p:nvGrpSpPr>
      <p:grpSpPr>
        <a:xfrm>
          <a:off x="0" y="0"/>
          <a:ext cx="0" cy="0"/>
          <a:chOff x="0" y="0"/>
          <a:chExt cx="0" cy="0"/>
        </a:xfrm>
      </p:grpSpPr>
      <p:sp>
        <p:nvSpPr>
          <p:cNvPr id="20" name="Google Shape;20;p5"/>
          <p:cNvSpPr txBox="1"/>
          <p:nvPr>
            <p:ph type="title"/>
          </p:nvPr>
        </p:nvSpPr>
        <p:spPr>
          <a:xfrm>
            <a:off x="456061" y="512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3"/>
              </a:buClr>
              <a:buSzPts val="4800"/>
              <a:buFont typeface="Cambria"/>
              <a:buNone/>
              <a:defRPr sz="48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5"/>
          <p:cNvSpPr txBox="1"/>
          <p:nvPr>
            <p:ph idx="1" type="body"/>
          </p:nvPr>
        </p:nvSpPr>
        <p:spPr>
          <a:xfrm>
            <a:off x="537948" y="1610436"/>
            <a:ext cx="11253717" cy="4954137"/>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Char char="•"/>
              <a:defRPr>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bg>
      <p:bgPr>
        <a:blipFill>
          <a:blip r:embed="rId2">
            <a:alphaModFix/>
          </a:blip>
          <a:stretch>
            <a:fillRect/>
          </a:stretch>
        </a:blipFill>
      </p:bgPr>
    </p:bg>
    <p:spTree>
      <p:nvGrpSpPr>
        <p:cNvPr id="22" name="Shape 22"/>
        <p:cNvGrpSpPr/>
        <p:nvPr/>
      </p:nvGrpSpPr>
      <p:grpSpPr>
        <a:xfrm>
          <a:off x="0" y="0"/>
          <a:ext cx="0" cy="0"/>
          <a:chOff x="0" y="0"/>
          <a:chExt cx="0" cy="0"/>
        </a:xfrm>
      </p:grpSpPr>
      <p:sp>
        <p:nvSpPr>
          <p:cNvPr id="23" name="Google Shape;23;p6"/>
          <p:cNvSpPr txBox="1"/>
          <p:nvPr>
            <p:ph type="title"/>
          </p:nvPr>
        </p:nvSpPr>
        <p:spPr>
          <a:xfrm>
            <a:off x="307524" y="709684"/>
            <a:ext cx="3932237" cy="1132764"/>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3200"/>
              <a:buFont typeface="Cambria"/>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6"/>
          <p:cNvSpPr txBox="1"/>
          <p:nvPr>
            <p:ph idx="1" type="body"/>
          </p:nvPr>
        </p:nvSpPr>
        <p:spPr>
          <a:xfrm>
            <a:off x="5046710" y="564345"/>
            <a:ext cx="6837765" cy="5986580"/>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accent1"/>
              </a:buClr>
              <a:buSzPts val="2400"/>
              <a:buChar char="•"/>
              <a:defRPr sz="2400">
                <a:solidFill>
                  <a:schemeClr val="accent1"/>
                </a:solidFill>
              </a:defRPr>
            </a:lvl1pPr>
            <a:lvl2pPr indent="-381000" lvl="1" marL="914400" algn="l">
              <a:lnSpc>
                <a:spcPct val="90000"/>
              </a:lnSpc>
              <a:spcBef>
                <a:spcPts val="500"/>
              </a:spcBef>
              <a:spcAft>
                <a:spcPts val="0"/>
              </a:spcAft>
              <a:buClr>
                <a:schemeClr val="dk1"/>
              </a:buClr>
              <a:buSzPts val="2400"/>
              <a:buChar char="•"/>
              <a:defRPr sz="2400"/>
            </a:lvl2pPr>
            <a:lvl3pPr indent="-381000" lvl="2" marL="1371600" algn="l">
              <a:lnSpc>
                <a:spcPct val="90000"/>
              </a:lnSpc>
              <a:spcBef>
                <a:spcPts val="500"/>
              </a:spcBef>
              <a:spcAft>
                <a:spcPts val="0"/>
              </a:spcAft>
              <a:buClr>
                <a:schemeClr val="dk1"/>
              </a:buClr>
              <a:buSzPts val="2400"/>
              <a:buChar char="•"/>
              <a:defRPr sz="2400"/>
            </a:lvl3pPr>
            <a:lvl4pPr indent="-381000" lvl="3" marL="1828800" algn="l">
              <a:lnSpc>
                <a:spcPct val="90000"/>
              </a:lnSpc>
              <a:spcBef>
                <a:spcPts val="500"/>
              </a:spcBef>
              <a:spcAft>
                <a:spcPts val="0"/>
              </a:spcAft>
              <a:buClr>
                <a:schemeClr val="dk1"/>
              </a:buClr>
              <a:buSzPts val="2400"/>
              <a:buChar char="•"/>
              <a:defRPr sz="2400"/>
            </a:lvl4pPr>
            <a:lvl5pPr indent="-381000" lvl="4" marL="2286000" algn="l">
              <a:lnSpc>
                <a:spcPct val="90000"/>
              </a:lnSpc>
              <a:spcBef>
                <a:spcPts val="500"/>
              </a:spcBef>
              <a:spcAft>
                <a:spcPts val="0"/>
              </a:spcAft>
              <a:buClr>
                <a:schemeClr val="dk1"/>
              </a:buClr>
              <a:buSzPts val="2400"/>
              <a:buChar char="•"/>
              <a:defRPr sz="2400"/>
            </a:lvl5pPr>
            <a:lvl6pPr indent="-355600" lvl="5" marL="2743200" algn="l">
              <a:lnSpc>
                <a:spcPct val="90000"/>
              </a:lnSpc>
              <a:spcBef>
                <a:spcPts val="500"/>
              </a:spcBef>
              <a:spcAft>
                <a:spcPts val="0"/>
              </a:spcAft>
              <a:buClr>
                <a:schemeClr val="lt1"/>
              </a:buClr>
              <a:buSzPts val="2000"/>
              <a:buChar char="•"/>
              <a:defRPr sz="2000"/>
            </a:lvl6pPr>
            <a:lvl7pPr indent="-355600" lvl="6" marL="3200400" algn="l">
              <a:lnSpc>
                <a:spcPct val="90000"/>
              </a:lnSpc>
              <a:spcBef>
                <a:spcPts val="500"/>
              </a:spcBef>
              <a:spcAft>
                <a:spcPts val="0"/>
              </a:spcAft>
              <a:buClr>
                <a:schemeClr val="lt1"/>
              </a:buClr>
              <a:buSzPts val="2000"/>
              <a:buChar char="•"/>
              <a:defRPr sz="2000"/>
            </a:lvl7pPr>
            <a:lvl8pPr indent="-355600" lvl="7" marL="3657600" algn="l">
              <a:lnSpc>
                <a:spcPct val="90000"/>
              </a:lnSpc>
              <a:spcBef>
                <a:spcPts val="500"/>
              </a:spcBef>
              <a:spcAft>
                <a:spcPts val="0"/>
              </a:spcAft>
              <a:buClr>
                <a:schemeClr val="lt1"/>
              </a:buClr>
              <a:buSzPts val="2000"/>
              <a:buChar char="•"/>
              <a:defRPr sz="2000"/>
            </a:lvl8pPr>
            <a:lvl9pPr indent="-355600" lvl="8" marL="4114800" algn="l">
              <a:lnSpc>
                <a:spcPct val="90000"/>
              </a:lnSpc>
              <a:spcBef>
                <a:spcPts val="500"/>
              </a:spcBef>
              <a:spcAft>
                <a:spcPts val="0"/>
              </a:spcAft>
              <a:buClr>
                <a:schemeClr val="lt1"/>
              </a:buClr>
              <a:buSzPts val="2000"/>
              <a:buChar char="•"/>
              <a:defRPr sz="2000"/>
            </a:lvl9pPr>
          </a:lstStyle>
          <a:p/>
        </p:txBody>
      </p:sp>
      <p:sp>
        <p:nvSpPr>
          <p:cNvPr id="25" name="Google Shape;25;p6"/>
          <p:cNvSpPr txBox="1"/>
          <p:nvPr>
            <p:ph idx="2" type="body"/>
          </p:nvPr>
        </p:nvSpPr>
        <p:spPr>
          <a:xfrm>
            <a:off x="307524"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None/>
              <a:defRPr sz="2000">
                <a:solidFill>
                  <a:schemeClr val="lt1"/>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lt1"/>
              </a:buClr>
              <a:buSzPts val="1000"/>
              <a:buNone/>
              <a:defRPr sz="1000"/>
            </a:lvl6pPr>
            <a:lvl7pPr indent="-228600" lvl="6" marL="3200400" algn="l">
              <a:lnSpc>
                <a:spcPct val="90000"/>
              </a:lnSpc>
              <a:spcBef>
                <a:spcPts val="500"/>
              </a:spcBef>
              <a:spcAft>
                <a:spcPts val="0"/>
              </a:spcAft>
              <a:buClr>
                <a:schemeClr val="lt1"/>
              </a:buClr>
              <a:buSzPts val="1000"/>
              <a:buNone/>
              <a:defRPr sz="1000"/>
            </a:lvl7pPr>
            <a:lvl8pPr indent="-228600" lvl="7" marL="3657600" algn="l">
              <a:lnSpc>
                <a:spcPct val="90000"/>
              </a:lnSpc>
              <a:spcBef>
                <a:spcPts val="500"/>
              </a:spcBef>
              <a:spcAft>
                <a:spcPts val="0"/>
              </a:spcAft>
              <a:buClr>
                <a:schemeClr val="lt1"/>
              </a:buClr>
              <a:buSzPts val="1000"/>
              <a:buNone/>
              <a:defRPr sz="1000"/>
            </a:lvl8pPr>
            <a:lvl9pPr indent="-228600" lvl="8" marL="4114800" algn="l">
              <a:lnSpc>
                <a:spcPct val="90000"/>
              </a:lnSpc>
              <a:spcBef>
                <a:spcPts val="500"/>
              </a:spcBef>
              <a:spcAft>
                <a:spcPts val="0"/>
              </a:spcAft>
              <a:buClr>
                <a:schemeClr val="lt1"/>
              </a:buClr>
              <a:buSzPts val="1000"/>
              <a:buNone/>
              <a:defRPr sz="10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Header">
  <p:cSld name="1_Section Header">
    <p:bg>
      <p:bgPr>
        <a:blipFill>
          <a:blip r:embed="rId2">
            <a:alphaModFix/>
          </a:blip>
          <a:stretch>
            <a:fillRect/>
          </a:stretch>
        </a:blipFill>
      </p:bgPr>
    </p:bg>
    <p:spTree>
      <p:nvGrpSpPr>
        <p:cNvPr id="26" name="Shape 26"/>
        <p:cNvGrpSpPr/>
        <p:nvPr/>
      </p:nvGrpSpPr>
      <p:grpSpPr>
        <a:xfrm>
          <a:off x="0" y="0"/>
          <a:ext cx="0" cy="0"/>
          <a:chOff x="0" y="0"/>
          <a:chExt cx="0" cy="0"/>
        </a:xfrm>
      </p:grpSpPr>
      <p:sp>
        <p:nvSpPr>
          <p:cNvPr id="27" name="Google Shape;27;p7"/>
          <p:cNvSpPr txBox="1"/>
          <p:nvPr>
            <p:ph type="title"/>
          </p:nvPr>
        </p:nvSpPr>
        <p:spPr>
          <a:xfrm>
            <a:off x="838200" y="1787857"/>
            <a:ext cx="10515600" cy="3425588"/>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4400"/>
              <a:buFont typeface="Cambria"/>
              <a:buNone/>
              <a:defRPr sz="4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7"/>
          <p:cNvSpPr txBox="1"/>
          <p:nvPr>
            <p:ph idx="1" type="body"/>
          </p:nvPr>
        </p:nvSpPr>
        <p:spPr>
          <a:xfrm>
            <a:off x="838200" y="6277969"/>
            <a:ext cx="10515600" cy="409433"/>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E9E9E9"/>
              </a:buClr>
              <a:buSzPts val="2000"/>
              <a:buNone/>
              <a:defRPr sz="2000">
                <a:solidFill>
                  <a:srgbClr val="E9E9E9"/>
                </a:solidFill>
              </a:defRPr>
            </a:lvl2pPr>
            <a:lvl3pPr indent="-228600" lvl="2" marL="1371600" algn="l">
              <a:lnSpc>
                <a:spcPct val="90000"/>
              </a:lnSpc>
              <a:spcBef>
                <a:spcPts val="500"/>
              </a:spcBef>
              <a:spcAft>
                <a:spcPts val="0"/>
              </a:spcAft>
              <a:buClr>
                <a:srgbClr val="E9E9E9"/>
              </a:buClr>
              <a:buSzPts val="1800"/>
              <a:buNone/>
              <a:defRPr sz="1800">
                <a:solidFill>
                  <a:srgbClr val="E9E9E9"/>
                </a:solidFill>
              </a:defRPr>
            </a:lvl3pPr>
            <a:lvl4pPr indent="-228600" lvl="3" marL="1828800" algn="l">
              <a:lnSpc>
                <a:spcPct val="90000"/>
              </a:lnSpc>
              <a:spcBef>
                <a:spcPts val="500"/>
              </a:spcBef>
              <a:spcAft>
                <a:spcPts val="0"/>
              </a:spcAft>
              <a:buClr>
                <a:srgbClr val="E9E9E9"/>
              </a:buClr>
              <a:buSzPts val="1600"/>
              <a:buNone/>
              <a:defRPr sz="1600">
                <a:solidFill>
                  <a:srgbClr val="E9E9E9"/>
                </a:solidFill>
              </a:defRPr>
            </a:lvl4pPr>
            <a:lvl5pPr indent="-228600" lvl="4" marL="2286000" algn="l">
              <a:lnSpc>
                <a:spcPct val="90000"/>
              </a:lnSpc>
              <a:spcBef>
                <a:spcPts val="500"/>
              </a:spcBef>
              <a:spcAft>
                <a:spcPts val="0"/>
              </a:spcAft>
              <a:buClr>
                <a:srgbClr val="E9E9E9"/>
              </a:buClr>
              <a:buSzPts val="1600"/>
              <a:buNone/>
              <a:defRPr sz="1600">
                <a:solidFill>
                  <a:srgbClr val="E9E9E9"/>
                </a:solidFill>
              </a:defRPr>
            </a:lvl5pPr>
            <a:lvl6pPr indent="-228600" lvl="5" marL="2743200" algn="l">
              <a:lnSpc>
                <a:spcPct val="90000"/>
              </a:lnSpc>
              <a:spcBef>
                <a:spcPts val="500"/>
              </a:spcBef>
              <a:spcAft>
                <a:spcPts val="0"/>
              </a:spcAft>
              <a:buClr>
                <a:srgbClr val="E9E9E9"/>
              </a:buClr>
              <a:buSzPts val="1600"/>
              <a:buNone/>
              <a:defRPr sz="1600">
                <a:solidFill>
                  <a:srgbClr val="E9E9E9"/>
                </a:solidFill>
              </a:defRPr>
            </a:lvl6pPr>
            <a:lvl7pPr indent="-228600" lvl="6" marL="3200400" algn="l">
              <a:lnSpc>
                <a:spcPct val="90000"/>
              </a:lnSpc>
              <a:spcBef>
                <a:spcPts val="500"/>
              </a:spcBef>
              <a:spcAft>
                <a:spcPts val="0"/>
              </a:spcAft>
              <a:buClr>
                <a:srgbClr val="E9E9E9"/>
              </a:buClr>
              <a:buSzPts val="1600"/>
              <a:buNone/>
              <a:defRPr sz="1600">
                <a:solidFill>
                  <a:srgbClr val="E9E9E9"/>
                </a:solidFill>
              </a:defRPr>
            </a:lvl7pPr>
            <a:lvl8pPr indent="-228600" lvl="7" marL="3657600" algn="l">
              <a:lnSpc>
                <a:spcPct val="90000"/>
              </a:lnSpc>
              <a:spcBef>
                <a:spcPts val="500"/>
              </a:spcBef>
              <a:spcAft>
                <a:spcPts val="0"/>
              </a:spcAft>
              <a:buClr>
                <a:srgbClr val="E9E9E9"/>
              </a:buClr>
              <a:buSzPts val="1600"/>
              <a:buNone/>
              <a:defRPr sz="1600">
                <a:solidFill>
                  <a:srgbClr val="E9E9E9"/>
                </a:solidFill>
              </a:defRPr>
            </a:lvl8pPr>
            <a:lvl9pPr indent="-228600" lvl="8" marL="4114800" algn="l">
              <a:lnSpc>
                <a:spcPct val="90000"/>
              </a:lnSpc>
              <a:spcBef>
                <a:spcPts val="500"/>
              </a:spcBef>
              <a:spcAft>
                <a:spcPts val="0"/>
              </a:spcAft>
              <a:buClr>
                <a:srgbClr val="E9E9E9"/>
              </a:buClr>
              <a:buSzPts val="1600"/>
              <a:buNone/>
              <a:defRPr sz="1600">
                <a:solidFill>
                  <a:srgbClr val="E9E9E9"/>
                </a:solidFill>
              </a:defRPr>
            </a:lvl9pPr>
          </a:lstStyle>
          <a:p/>
        </p:txBody>
      </p:sp>
      <p:sp>
        <p:nvSpPr>
          <p:cNvPr id="29" name="Google Shape;29;p7"/>
          <p:cNvSpPr txBox="1"/>
          <p:nvPr/>
        </p:nvSpPr>
        <p:spPr>
          <a:xfrm>
            <a:off x="4954137" y="6482687"/>
            <a:ext cx="1847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lt1"/>
              </a:solidFill>
              <a:latin typeface="Cambria"/>
              <a:ea typeface="Cambria"/>
              <a:cs typeface="Cambria"/>
              <a:sym typeface="Cambria"/>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blipFill>
          <a:blip r:embed="rId2">
            <a:alphaModFix/>
          </a:blip>
          <a:stretch>
            <a:fillRect/>
          </a:stretch>
        </a:blipFill>
      </p:bgPr>
    </p:bg>
    <p:spTree>
      <p:nvGrpSpPr>
        <p:cNvPr id="30" name="Shape 30"/>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1" name="Shape 31"/>
        <p:cNvGrpSpPr/>
        <p:nvPr/>
      </p:nvGrpSpPr>
      <p:grpSpPr>
        <a:xfrm>
          <a:off x="0" y="0"/>
          <a:ext cx="0" cy="0"/>
          <a:chOff x="0" y="0"/>
          <a:chExt cx="0" cy="0"/>
        </a:xfrm>
      </p:grpSpPr>
      <p:sp>
        <p:nvSpPr>
          <p:cNvPr id="32" name="Google Shape;32;p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accent3"/>
              </a:buClr>
              <a:buSzPts val="6000"/>
              <a:buFont typeface="Cambria"/>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p:txBody>
      </p:sp>
      <p:sp>
        <p:nvSpPr>
          <p:cNvPr id="34" name="Google Shape;34;p9"/>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lt1"/>
                </a:solidFill>
                <a:latin typeface="Cambria"/>
                <a:ea typeface="Cambria"/>
                <a:cs typeface="Cambria"/>
                <a:sym typeface="Cambria"/>
              </a:defRPr>
            </a:lvl1pPr>
            <a:lvl2pPr lvl="1"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2pPr>
            <a:lvl3pPr lvl="2"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3pPr>
            <a:lvl4pPr lvl="3"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4pPr>
            <a:lvl5pPr lvl="4"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5pPr>
            <a:lvl6pPr lvl="5"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6pPr>
            <a:lvl7pPr lvl="6"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7pPr>
            <a:lvl8pPr lvl="7"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8pPr>
            <a:lvl9pPr lvl="8"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9pPr>
          </a:lstStyle>
          <a:p/>
        </p:txBody>
      </p:sp>
      <p:sp>
        <p:nvSpPr>
          <p:cNvPr id="35" name="Google Shape;35;p9"/>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lt1"/>
                </a:solidFill>
                <a:latin typeface="Cambria"/>
                <a:ea typeface="Cambria"/>
                <a:cs typeface="Cambria"/>
                <a:sym typeface="Cambria"/>
              </a:defRPr>
            </a:lvl1pPr>
            <a:lvl2pPr lvl="1"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2pPr>
            <a:lvl3pPr lvl="2"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3pPr>
            <a:lvl4pPr lvl="3"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4pPr>
            <a:lvl5pPr lvl="4"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5pPr>
            <a:lvl6pPr lvl="5"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6pPr>
            <a:lvl7pPr lvl="6"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7pPr>
            <a:lvl8pPr lvl="7"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8pPr>
            <a:lvl9pPr lvl="8"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9pPr>
          </a:lstStyle>
          <a:p/>
        </p:txBody>
      </p:sp>
      <p:sp>
        <p:nvSpPr>
          <p:cNvPr id="36" name="Google Shape;36;p9"/>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lt1"/>
                </a:solidFill>
                <a:latin typeface="Cambria"/>
                <a:ea typeface="Cambria"/>
                <a:cs typeface="Cambria"/>
                <a:sym typeface="Cambria"/>
              </a:defRPr>
            </a:lvl1pPr>
            <a:lvl2pPr indent="0" lvl="1" marL="0" marR="0" rtl="0" algn="l">
              <a:spcBef>
                <a:spcPts val="0"/>
              </a:spcBef>
              <a:buNone/>
              <a:defRPr sz="1800">
                <a:solidFill>
                  <a:schemeClr val="lt1"/>
                </a:solidFill>
                <a:latin typeface="Cambria"/>
                <a:ea typeface="Cambria"/>
                <a:cs typeface="Cambria"/>
                <a:sym typeface="Cambria"/>
              </a:defRPr>
            </a:lvl2pPr>
            <a:lvl3pPr indent="0" lvl="2" marL="0" marR="0" rtl="0" algn="l">
              <a:spcBef>
                <a:spcPts val="0"/>
              </a:spcBef>
              <a:buNone/>
              <a:defRPr sz="1800">
                <a:solidFill>
                  <a:schemeClr val="lt1"/>
                </a:solidFill>
                <a:latin typeface="Cambria"/>
                <a:ea typeface="Cambria"/>
                <a:cs typeface="Cambria"/>
                <a:sym typeface="Cambria"/>
              </a:defRPr>
            </a:lvl3pPr>
            <a:lvl4pPr indent="0" lvl="3" marL="0" marR="0" rtl="0" algn="l">
              <a:spcBef>
                <a:spcPts val="0"/>
              </a:spcBef>
              <a:buNone/>
              <a:defRPr sz="1800">
                <a:solidFill>
                  <a:schemeClr val="lt1"/>
                </a:solidFill>
                <a:latin typeface="Cambria"/>
                <a:ea typeface="Cambria"/>
                <a:cs typeface="Cambria"/>
                <a:sym typeface="Cambria"/>
              </a:defRPr>
            </a:lvl4pPr>
            <a:lvl5pPr indent="0" lvl="4" marL="0" marR="0" rtl="0" algn="l">
              <a:spcBef>
                <a:spcPts val="0"/>
              </a:spcBef>
              <a:buNone/>
              <a:defRPr sz="1800">
                <a:solidFill>
                  <a:schemeClr val="lt1"/>
                </a:solidFill>
                <a:latin typeface="Cambria"/>
                <a:ea typeface="Cambria"/>
                <a:cs typeface="Cambria"/>
                <a:sym typeface="Cambria"/>
              </a:defRPr>
            </a:lvl5pPr>
            <a:lvl6pPr indent="0" lvl="5" marL="0" marR="0" rtl="0" algn="l">
              <a:spcBef>
                <a:spcPts val="0"/>
              </a:spcBef>
              <a:buNone/>
              <a:defRPr sz="1800">
                <a:solidFill>
                  <a:schemeClr val="lt1"/>
                </a:solidFill>
                <a:latin typeface="Cambria"/>
                <a:ea typeface="Cambria"/>
                <a:cs typeface="Cambria"/>
                <a:sym typeface="Cambria"/>
              </a:defRPr>
            </a:lvl6pPr>
            <a:lvl7pPr indent="0" lvl="6" marL="0" marR="0" rtl="0" algn="l">
              <a:spcBef>
                <a:spcPts val="0"/>
              </a:spcBef>
              <a:buNone/>
              <a:defRPr sz="1800">
                <a:solidFill>
                  <a:schemeClr val="lt1"/>
                </a:solidFill>
                <a:latin typeface="Cambria"/>
                <a:ea typeface="Cambria"/>
                <a:cs typeface="Cambria"/>
                <a:sym typeface="Cambria"/>
              </a:defRPr>
            </a:lvl7pPr>
            <a:lvl8pPr indent="0" lvl="7" marL="0" marR="0" rtl="0" algn="l">
              <a:spcBef>
                <a:spcPts val="0"/>
              </a:spcBef>
              <a:buNone/>
              <a:defRPr sz="1800">
                <a:solidFill>
                  <a:schemeClr val="lt1"/>
                </a:solidFill>
                <a:latin typeface="Cambria"/>
                <a:ea typeface="Cambria"/>
                <a:cs typeface="Cambria"/>
                <a:sym typeface="Cambria"/>
              </a:defRPr>
            </a:lvl8pPr>
            <a:lvl9pPr indent="0" lvl="8" marL="0" marR="0" rtl="0" algn="l">
              <a:spcBef>
                <a:spcPts val="0"/>
              </a:spcBef>
              <a:buNone/>
              <a:defRPr sz="1800">
                <a:solidFill>
                  <a:schemeClr val="lt1"/>
                </a:solidFill>
                <a:latin typeface="Cambria"/>
                <a:ea typeface="Cambria"/>
                <a:cs typeface="Cambria"/>
                <a:sym typeface="Cambria"/>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3"/>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1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40" name="Google Shape;40;p1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41" name="Google Shape;41;p10"/>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lt1"/>
                </a:solidFill>
                <a:latin typeface="Cambria"/>
                <a:ea typeface="Cambria"/>
                <a:cs typeface="Cambria"/>
                <a:sym typeface="Cambria"/>
              </a:defRPr>
            </a:lvl1pPr>
            <a:lvl2pPr lvl="1"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2pPr>
            <a:lvl3pPr lvl="2"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3pPr>
            <a:lvl4pPr lvl="3"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4pPr>
            <a:lvl5pPr lvl="4"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5pPr>
            <a:lvl6pPr lvl="5"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6pPr>
            <a:lvl7pPr lvl="6"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7pPr>
            <a:lvl8pPr lvl="7"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8pPr>
            <a:lvl9pPr lvl="8"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9pPr>
          </a:lstStyle>
          <a:p/>
        </p:txBody>
      </p:sp>
      <p:sp>
        <p:nvSpPr>
          <p:cNvPr id="42" name="Google Shape;42;p10"/>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lt1"/>
                </a:solidFill>
                <a:latin typeface="Cambria"/>
                <a:ea typeface="Cambria"/>
                <a:cs typeface="Cambria"/>
                <a:sym typeface="Cambria"/>
              </a:defRPr>
            </a:lvl1pPr>
            <a:lvl2pPr lvl="1"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2pPr>
            <a:lvl3pPr lvl="2"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3pPr>
            <a:lvl4pPr lvl="3"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4pPr>
            <a:lvl5pPr lvl="4"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5pPr>
            <a:lvl6pPr lvl="5"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6pPr>
            <a:lvl7pPr lvl="6"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7pPr>
            <a:lvl8pPr lvl="7"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8pPr>
            <a:lvl9pPr lvl="8" marR="0" rtl="0" algn="l">
              <a:spcBef>
                <a:spcPts val="0"/>
              </a:spcBef>
              <a:spcAft>
                <a:spcPts val="0"/>
              </a:spcAft>
              <a:buSzPts val="1400"/>
              <a:buNone/>
              <a:defRPr b="0" i="0" sz="1800" u="none" cap="none" strike="noStrike">
                <a:solidFill>
                  <a:schemeClr val="lt1"/>
                </a:solidFill>
                <a:latin typeface="Cambria"/>
                <a:ea typeface="Cambria"/>
                <a:cs typeface="Cambria"/>
                <a:sym typeface="Cambria"/>
              </a:defRPr>
            </a:lvl9pPr>
          </a:lstStyle>
          <a:p/>
        </p:txBody>
      </p:sp>
      <p:sp>
        <p:nvSpPr>
          <p:cNvPr id="43" name="Google Shape;43;p10"/>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lt1"/>
                </a:solidFill>
                <a:latin typeface="Cambria"/>
                <a:ea typeface="Cambria"/>
                <a:cs typeface="Cambria"/>
                <a:sym typeface="Cambria"/>
              </a:defRPr>
            </a:lvl1pPr>
            <a:lvl2pPr indent="0" lvl="1" marL="0" marR="0" rtl="0" algn="l">
              <a:spcBef>
                <a:spcPts val="0"/>
              </a:spcBef>
              <a:buNone/>
              <a:defRPr sz="1800">
                <a:solidFill>
                  <a:schemeClr val="lt1"/>
                </a:solidFill>
                <a:latin typeface="Cambria"/>
                <a:ea typeface="Cambria"/>
                <a:cs typeface="Cambria"/>
                <a:sym typeface="Cambria"/>
              </a:defRPr>
            </a:lvl2pPr>
            <a:lvl3pPr indent="0" lvl="2" marL="0" marR="0" rtl="0" algn="l">
              <a:spcBef>
                <a:spcPts val="0"/>
              </a:spcBef>
              <a:buNone/>
              <a:defRPr sz="1800">
                <a:solidFill>
                  <a:schemeClr val="lt1"/>
                </a:solidFill>
                <a:latin typeface="Cambria"/>
                <a:ea typeface="Cambria"/>
                <a:cs typeface="Cambria"/>
                <a:sym typeface="Cambria"/>
              </a:defRPr>
            </a:lvl3pPr>
            <a:lvl4pPr indent="0" lvl="3" marL="0" marR="0" rtl="0" algn="l">
              <a:spcBef>
                <a:spcPts val="0"/>
              </a:spcBef>
              <a:buNone/>
              <a:defRPr sz="1800">
                <a:solidFill>
                  <a:schemeClr val="lt1"/>
                </a:solidFill>
                <a:latin typeface="Cambria"/>
                <a:ea typeface="Cambria"/>
                <a:cs typeface="Cambria"/>
                <a:sym typeface="Cambria"/>
              </a:defRPr>
            </a:lvl4pPr>
            <a:lvl5pPr indent="0" lvl="4" marL="0" marR="0" rtl="0" algn="l">
              <a:spcBef>
                <a:spcPts val="0"/>
              </a:spcBef>
              <a:buNone/>
              <a:defRPr sz="1800">
                <a:solidFill>
                  <a:schemeClr val="lt1"/>
                </a:solidFill>
                <a:latin typeface="Cambria"/>
                <a:ea typeface="Cambria"/>
                <a:cs typeface="Cambria"/>
                <a:sym typeface="Cambria"/>
              </a:defRPr>
            </a:lvl5pPr>
            <a:lvl6pPr indent="0" lvl="5" marL="0" marR="0" rtl="0" algn="l">
              <a:spcBef>
                <a:spcPts val="0"/>
              </a:spcBef>
              <a:buNone/>
              <a:defRPr sz="1800">
                <a:solidFill>
                  <a:schemeClr val="lt1"/>
                </a:solidFill>
                <a:latin typeface="Cambria"/>
                <a:ea typeface="Cambria"/>
                <a:cs typeface="Cambria"/>
                <a:sym typeface="Cambria"/>
              </a:defRPr>
            </a:lvl6pPr>
            <a:lvl7pPr indent="0" lvl="6" marL="0" marR="0" rtl="0" algn="l">
              <a:spcBef>
                <a:spcPts val="0"/>
              </a:spcBef>
              <a:buNone/>
              <a:defRPr sz="1800">
                <a:solidFill>
                  <a:schemeClr val="lt1"/>
                </a:solidFill>
                <a:latin typeface="Cambria"/>
                <a:ea typeface="Cambria"/>
                <a:cs typeface="Cambria"/>
                <a:sym typeface="Cambria"/>
              </a:defRPr>
            </a:lvl7pPr>
            <a:lvl8pPr indent="0" lvl="7" marL="0" marR="0" rtl="0" algn="l">
              <a:spcBef>
                <a:spcPts val="0"/>
              </a:spcBef>
              <a:buNone/>
              <a:defRPr sz="1800">
                <a:solidFill>
                  <a:schemeClr val="lt1"/>
                </a:solidFill>
                <a:latin typeface="Cambria"/>
                <a:ea typeface="Cambria"/>
                <a:cs typeface="Cambria"/>
                <a:sym typeface="Cambria"/>
              </a:defRPr>
            </a:lvl8pPr>
            <a:lvl9pPr indent="0" lvl="8" marL="0" marR="0" rtl="0" algn="l">
              <a:spcBef>
                <a:spcPts val="0"/>
              </a:spcBef>
              <a:buNone/>
              <a:defRPr sz="1800">
                <a:solidFill>
                  <a:schemeClr val="lt1"/>
                </a:solidFill>
                <a:latin typeface="Cambria"/>
                <a:ea typeface="Cambria"/>
                <a:cs typeface="Cambria"/>
                <a:sym typeface="Cambria"/>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theme" Target="../theme/theme1.xml"/><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5.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slideLayout" Target="../slideLayouts/slideLayout18.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9.xml"/><Relationship Id="rId10" Type="http://schemas.openxmlformats.org/officeDocument/2006/relationships/slideLayout" Target="../slideLayouts/slideLayout28.xml"/><Relationship Id="rId12" Type="http://schemas.openxmlformats.org/officeDocument/2006/relationships/theme" Target="../theme/theme3.xml"/><Relationship Id="rId1" Type="http://schemas.openxmlformats.org/officeDocument/2006/relationships/slideLayout" Target="../slideLayouts/slideLayout19.xml"/><Relationship Id="rId2" Type="http://schemas.openxmlformats.org/officeDocument/2006/relationships/slideLayout" Target="../slideLayouts/slideLayout20.xml"/><Relationship Id="rId3" Type="http://schemas.openxmlformats.org/officeDocument/2006/relationships/slideLayout" Target="../slideLayouts/slideLayout21.xml"/><Relationship Id="rId4" Type="http://schemas.openxmlformats.org/officeDocument/2006/relationships/slideLayout" Target="../slideLayouts/slideLayout22.xml"/><Relationship Id="rId9" Type="http://schemas.openxmlformats.org/officeDocument/2006/relationships/slideLayout" Target="../slideLayouts/slideLayout27.xml"/><Relationship Id="rId5" Type="http://schemas.openxmlformats.org/officeDocument/2006/relationships/slideLayout" Target="../slideLayouts/slideLayout23.xml"/><Relationship Id="rId6" Type="http://schemas.openxmlformats.org/officeDocument/2006/relationships/slideLayout" Target="../slideLayouts/slideLayout24.xml"/><Relationship Id="rId7" Type="http://schemas.openxmlformats.org/officeDocument/2006/relationships/slideLayout" Target="../slideLayouts/slideLayout25.xml"/><Relationship Id="rId8"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accent3"/>
              </a:buClr>
              <a:buSzPts val="5400"/>
              <a:buFont typeface="Cambria"/>
              <a:buNone/>
              <a:defRPr b="0" i="0" sz="5400" u="none" cap="none" strike="noStrike">
                <a:solidFill>
                  <a:schemeClr val="accent3"/>
                </a:solidFill>
                <a:latin typeface="Cambria"/>
                <a:ea typeface="Cambria"/>
                <a:cs typeface="Cambria"/>
                <a:sym typeface="Cambr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chemeClr val="dk1"/>
                </a:solidFill>
                <a:latin typeface="Cambria"/>
                <a:ea typeface="Cambria"/>
                <a:cs typeface="Cambria"/>
                <a:sym typeface="Cambria"/>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mbria"/>
                <a:ea typeface="Cambria"/>
                <a:cs typeface="Cambria"/>
                <a:sym typeface="Cambria"/>
              </a:defRPr>
            </a:lvl2pPr>
            <a:lvl3pPr indent="-381000" lvl="2" marL="13716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mbria"/>
                <a:ea typeface="Cambria"/>
                <a:cs typeface="Cambria"/>
                <a:sym typeface="Cambria"/>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mbria"/>
                <a:ea typeface="Cambria"/>
                <a:cs typeface="Cambria"/>
                <a:sym typeface="Cambria"/>
              </a:defRPr>
            </a:lvl4pPr>
            <a:lvl5pPr indent="-381000" lvl="4" marL="22860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mbria"/>
                <a:ea typeface="Cambria"/>
                <a:cs typeface="Cambria"/>
                <a:sym typeface="Cambria"/>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mbria"/>
                <a:ea typeface="Cambria"/>
                <a:cs typeface="Cambria"/>
                <a:sym typeface="Cambria"/>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mbria"/>
                <a:ea typeface="Cambria"/>
                <a:cs typeface="Cambria"/>
                <a:sym typeface="Cambria"/>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mbria"/>
                <a:ea typeface="Cambria"/>
                <a:cs typeface="Cambria"/>
                <a:sym typeface="Cambria"/>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mbria"/>
                <a:ea typeface="Cambria"/>
                <a:cs typeface="Cambria"/>
                <a:sym typeface="Cambria"/>
              </a:defRPr>
            </a:lvl9pPr>
          </a:lstStyle>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00" name="Shape 100"/>
        <p:cNvGrpSpPr/>
        <p:nvPr/>
      </p:nvGrpSpPr>
      <p:grpSpPr>
        <a:xfrm>
          <a:off x="0" y="0"/>
          <a:ext cx="0" cy="0"/>
          <a:chOff x="0" y="0"/>
          <a:chExt cx="0" cy="0"/>
        </a:xfrm>
      </p:grpSpPr>
      <p:sp>
        <p:nvSpPr>
          <p:cNvPr id="101" name="Google Shape;101;p20"/>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a:spcBef>
                <a:spcPts val="0"/>
              </a:spcBef>
              <a:spcAft>
                <a:spcPts val="0"/>
              </a:spcAft>
              <a:buClr>
                <a:schemeClr val="dk1"/>
              </a:buClr>
              <a:buSzPts val="3700"/>
              <a:buNone/>
              <a:defRPr sz="3700">
                <a:solidFill>
                  <a:schemeClr val="dk1"/>
                </a:solidFill>
              </a:defRPr>
            </a:lvl1pPr>
            <a:lvl2pPr lvl="1">
              <a:spcBef>
                <a:spcPts val="0"/>
              </a:spcBef>
              <a:spcAft>
                <a:spcPts val="0"/>
              </a:spcAft>
              <a:buClr>
                <a:schemeClr val="dk1"/>
              </a:buClr>
              <a:buSzPts val="3700"/>
              <a:buNone/>
              <a:defRPr sz="3700">
                <a:solidFill>
                  <a:schemeClr val="dk1"/>
                </a:solidFill>
              </a:defRPr>
            </a:lvl2pPr>
            <a:lvl3pPr lvl="2">
              <a:spcBef>
                <a:spcPts val="0"/>
              </a:spcBef>
              <a:spcAft>
                <a:spcPts val="0"/>
              </a:spcAft>
              <a:buClr>
                <a:schemeClr val="dk1"/>
              </a:buClr>
              <a:buSzPts val="3700"/>
              <a:buNone/>
              <a:defRPr sz="3700">
                <a:solidFill>
                  <a:schemeClr val="dk1"/>
                </a:solidFill>
              </a:defRPr>
            </a:lvl3pPr>
            <a:lvl4pPr lvl="3">
              <a:spcBef>
                <a:spcPts val="0"/>
              </a:spcBef>
              <a:spcAft>
                <a:spcPts val="0"/>
              </a:spcAft>
              <a:buClr>
                <a:schemeClr val="dk1"/>
              </a:buClr>
              <a:buSzPts val="3700"/>
              <a:buNone/>
              <a:defRPr sz="3700">
                <a:solidFill>
                  <a:schemeClr val="dk1"/>
                </a:solidFill>
              </a:defRPr>
            </a:lvl4pPr>
            <a:lvl5pPr lvl="4">
              <a:spcBef>
                <a:spcPts val="0"/>
              </a:spcBef>
              <a:spcAft>
                <a:spcPts val="0"/>
              </a:spcAft>
              <a:buClr>
                <a:schemeClr val="dk1"/>
              </a:buClr>
              <a:buSzPts val="3700"/>
              <a:buNone/>
              <a:defRPr sz="3700">
                <a:solidFill>
                  <a:schemeClr val="dk1"/>
                </a:solidFill>
              </a:defRPr>
            </a:lvl5pPr>
            <a:lvl6pPr lvl="5">
              <a:spcBef>
                <a:spcPts val="0"/>
              </a:spcBef>
              <a:spcAft>
                <a:spcPts val="0"/>
              </a:spcAft>
              <a:buClr>
                <a:schemeClr val="dk1"/>
              </a:buClr>
              <a:buSzPts val="3700"/>
              <a:buNone/>
              <a:defRPr sz="3700">
                <a:solidFill>
                  <a:schemeClr val="dk1"/>
                </a:solidFill>
              </a:defRPr>
            </a:lvl6pPr>
            <a:lvl7pPr lvl="6">
              <a:spcBef>
                <a:spcPts val="0"/>
              </a:spcBef>
              <a:spcAft>
                <a:spcPts val="0"/>
              </a:spcAft>
              <a:buClr>
                <a:schemeClr val="dk1"/>
              </a:buClr>
              <a:buSzPts val="3700"/>
              <a:buNone/>
              <a:defRPr sz="3700">
                <a:solidFill>
                  <a:schemeClr val="dk1"/>
                </a:solidFill>
              </a:defRPr>
            </a:lvl7pPr>
            <a:lvl8pPr lvl="7">
              <a:spcBef>
                <a:spcPts val="0"/>
              </a:spcBef>
              <a:spcAft>
                <a:spcPts val="0"/>
              </a:spcAft>
              <a:buClr>
                <a:schemeClr val="dk1"/>
              </a:buClr>
              <a:buSzPts val="3700"/>
              <a:buNone/>
              <a:defRPr sz="3700">
                <a:solidFill>
                  <a:schemeClr val="dk1"/>
                </a:solidFill>
              </a:defRPr>
            </a:lvl8pPr>
            <a:lvl9pPr lvl="8">
              <a:spcBef>
                <a:spcPts val="0"/>
              </a:spcBef>
              <a:spcAft>
                <a:spcPts val="0"/>
              </a:spcAft>
              <a:buClr>
                <a:schemeClr val="dk1"/>
              </a:buClr>
              <a:buSzPts val="3700"/>
              <a:buNone/>
              <a:defRPr sz="3700">
                <a:solidFill>
                  <a:schemeClr val="dk1"/>
                </a:solidFill>
              </a:defRPr>
            </a:lvl9pPr>
          </a:lstStyle>
          <a:p/>
        </p:txBody>
      </p:sp>
      <p:sp>
        <p:nvSpPr>
          <p:cNvPr id="102" name="Google Shape;102;p20"/>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rmAutofit/>
          </a:bodyPr>
          <a:lstStyle>
            <a:lvl1pPr indent="-381000" lvl="0" marL="457200">
              <a:lnSpc>
                <a:spcPct val="115000"/>
              </a:lnSpc>
              <a:spcBef>
                <a:spcPts val="0"/>
              </a:spcBef>
              <a:spcAft>
                <a:spcPts val="0"/>
              </a:spcAft>
              <a:buClr>
                <a:schemeClr val="dk2"/>
              </a:buClr>
              <a:buSzPts val="2400"/>
              <a:buChar char="●"/>
              <a:defRPr sz="2400">
                <a:solidFill>
                  <a:schemeClr val="dk2"/>
                </a:solidFill>
              </a:defRPr>
            </a:lvl1pPr>
            <a:lvl2pPr indent="-349250" lvl="1" marL="914400">
              <a:lnSpc>
                <a:spcPct val="115000"/>
              </a:lnSpc>
              <a:spcBef>
                <a:spcPts val="0"/>
              </a:spcBef>
              <a:spcAft>
                <a:spcPts val="0"/>
              </a:spcAft>
              <a:buClr>
                <a:schemeClr val="dk2"/>
              </a:buClr>
              <a:buSzPts val="1900"/>
              <a:buChar char="○"/>
              <a:defRPr sz="1900">
                <a:solidFill>
                  <a:schemeClr val="dk2"/>
                </a:solidFill>
              </a:defRPr>
            </a:lvl2pPr>
            <a:lvl3pPr indent="-349250" lvl="2" marL="1371600">
              <a:lnSpc>
                <a:spcPct val="115000"/>
              </a:lnSpc>
              <a:spcBef>
                <a:spcPts val="0"/>
              </a:spcBef>
              <a:spcAft>
                <a:spcPts val="0"/>
              </a:spcAft>
              <a:buClr>
                <a:schemeClr val="dk2"/>
              </a:buClr>
              <a:buSzPts val="1900"/>
              <a:buChar char="■"/>
              <a:defRPr sz="1900">
                <a:solidFill>
                  <a:schemeClr val="dk2"/>
                </a:solidFill>
              </a:defRPr>
            </a:lvl3pPr>
            <a:lvl4pPr indent="-349250" lvl="3" marL="1828800">
              <a:lnSpc>
                <a:spcPct val="115000"/>
              </a:lnSpc>
              <a:spcBef>
                <a:spcPts val="0"/>
              </a:spcBef>
              <a:spcAft>
                <a:spcPts val="0"/>
              </a:spcAft>
              <a:buClr>
                <a:schemeClr val="dk2"/>
              </a:buClr>
              <a:buSzPts val="1900"/>
              <a:buChar char="●"/>
              <a:defRPr sz="1900">
                <a:solidFill>
                  <a:schemeClr val="dk2"/>
                </a:solidFill>
              </a:defRPr>
            </a:lvl4pPr>
            <a:lvl5pPr indent="-349250" lvl="4" marL="2286000">
              <a:lnSpc>
                <a:spcPct val="115000"/>
              </a:lnSpc>
              <a:spcBef>
                <a:spcPts val="0"/>
              </a:spcBef>
              <a:spcAft>
                <a:spcPts val="0"/>
              </a:spcAft>
              <a:buClr>
                <a:schemeClr val="dk2"/>
              </a:buClr>
              <a:buSzPts val="1900"/>
              <a:buChar char="○"/>
              <a:defRPr sz="1900">
                <a:solidFill>
                  <a:schemeClr val="dk2"/>
                </a:solidFill>
              </a:defRPr>
            </a:lvl5pPr>
            <a:lvl6pPr indent="-349250" lvl="5" marL="2743200">
              <a:lnSpc>
                <a:spcPct val="115000"/>
              </a:lnSpc>
              <a:spcBef>
                <a:spcPts val="0"/>
              </a:spcBef>
              <a:spcAft>
                <a:spcPts val="0"/>
              </a:spcAft>
              <a:buClr>
                <a:schemeClr val="dk2"/>
              </a:buClr>
              <a:buSzPts val="1900"/>
              <a:buChar char="■"/>
              <a:defRPr sz="1900">
                <a:solidFill>
                  <a:schemeClr val="dk2"/>
                </a:solidFill>
              </a:defRPr>
            </a:lvl6pPr>
            <a:lvl7pPr indent="-349250" lvl="6" marL="3200400">
              <a:lnSpc>
                <a:spcPct val="115000"/>
              </a:lnSpc>
              <a:spcBef>
                <a:spcPts val="0"/>
              </a:spcBef>
              <a:spcAft>
                <a:spcPts val="0"/>
              </a:spcAft>
              <a:buClr>
                <a:schemeClr val="dk2"/>
              </a:buClr>
              <a:buSzPts val="1900"/>
              <a:buChar char="●"/>
              <a:defRPr sz="1900">
                <a:solidFill>
                  <a:schemeClr val="dk2"/>
                </a:solidFill>
              </a:defRPr>
            </a:lvl7pPr>
            <a:lvl8pPr indent="-349250" lvl="7" marL="3657600">
              <a:lnSpc>
                <a:spcPct val="115000"/>
              </a:lnSpc>
              <a:spcBef>
                <a:spcPts val="0"/>
              </a:spcBef>
              <a:spcAft>
                <a:spcPts val="0"/>
              </a:spcAft>
              <a:buClr>
                <a:schemeClr val="dk2"/>
              </a:buClr>
              <a:buSzPts val="1900"/>
              <a:buChar char="○"/>
              <a:defRPr sz="1900">
                <a:solidFill>
                  <a:schemeClr val="dk2"/>
                </a:solidFill>
              </a:defRPr>
            </a:lvl8pPr>
            <a:lvl9pPr indent="-349250" lvl="8" marL="4114800">
              <a:lnSpc>
                <a:spcPct val="115000"/>
              </a:lnSpc>
              <a:spcBef>
                <a:spcPts val="0"/>
              </a:spcBef>
              <a:spcAft>
                <a:spcPts val="0"/>
              </a:spcAft>
              <a:buClr>
                <a:schemeClr val="dk2"/>
              </a:buClr>
              <a:buSzPts val="1900"/>
              <a:buChar char="■"/>
              <a:defRPr sz="1900">
                <a:solidFill>
                  <a:schemeClr val="dk2"/>
                </a:solidFill>
              </a:defRPr>
            </a:lvl9pPr>
          </a:lstStyle>
          <a:p/>
        </p:txBody>
      </p:sp>
      <p:sp>
        <p:nvSpPr>
          <p:cNvPr id="103" name="Google Shape;103;p20"/>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0.xml"/><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1.xml"/><Relationship Id="rId3" Type="http://schemas.openxmlformats.org/officeDocument/2006/relationships/image" Target="../media/image21.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2.xml"/><Relationship Id="rId3" Type="http://schemas.openxmlformats.org/officeDocument/2006/relationships/image" Target="../media/image17.png"/><Relationship Id="rId4" Type="http://schemas.openxmlformats.org/officeDocument/2006/relationships/image" Target="../media/image24.jpg"/><Relationship Id="rId5" Type="http://schemas.openxmlformats.org/officeDocument/2006/relationships/image" Target="../media/image32.jpg"/><Relationship Id="rId6" Type="http://schemas.openxmlformats.org/officeDocument/2006/relationships/image" Target="../media/image27.png"/><Relationship Id="rId7" Type="http://schemas.openxmlformats.org/officeDocument/2006/relationships/image" Target="../media/image2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3.xml"/><Relationship Id="rId3" Type="http://schemas.openxmlformats.org/officeDocument/2006/relationships/image" Target="../media/image17.png"/><Relationship Id="rId4" Type="http://schemas.openxmlformats.org/officeDocument/2006/relationships/image" Target="../media/image37.jpg"/><Relationship Id="rId5" Type="http://schemas.openxmlformats.org/officeDocument/2006/relationships/image" Target="../media/image28.jpg"/><Relationship Id="rId6" Type="http://schemas.openxmlformats.org/officeDocument/2006/relationships/image" Target="../media/image26.jpg"/><Relationship Id="rId7" Type="http://schemas.openxmlformats.org/officeDocument/2006/relationships/image" Target="../media/image3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4.xml"/><Relationship Id="rId3" Type="http://schemas.openxmlformats.org/officeDocument/2006/relationships/image" Target="../media/image17.png"/><Relationship Id="rId4" Type="http://schemas.openxmlformats.org/officeDocument/2006/relationships/image" Target="../media/image33.jpg"/><Relationship Id="rId5" Type="http://schemas.openxmlformats.org/officeDocument/2006/relationships/image" Target="../media/image40.jpg"/><Relationship Id="rId6" Type="http://schemas.openxmlformats.org/officeDocument/2006/relationships/image" Target="../media/image29.jpg"/><Relationship Id="rId7" Type="http://schemas.openxmlformats.org/officeDocument/2006/relationships/image" Target="../media/image54.jpg"/><Relationship Id="rId8" Type="http://schemas.openxmlformats.org/officeDocument/2006/relationships/image" Target="../media/image3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5.xml"/><Relationship Id="rId3" Type="http://schemas.openxmlformats.org/officeDocument/2006/relationships/image" Target="../media/image3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6.xml"/><Relationship Id="rId3" Type="http://schemas.openxmlformats.org/officeDocument/2006/relationships/image" Target="../media/image3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7.xml"/><Relationship Id="rId3" Type="http://schemas.openxmlformats.org/officeDocument/2006/relationships/image" Target="../media/image3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8.xml"/><Relationship Id="rId3" Type="http://schemas.openxmlformats.org/officeDocument/2006/relationships/image" Target="../media/image46.png"/><Relationship Id="rId4" Type="http://schemas.openxmlformats.org/officeDocument/2006/relationships/image" Target="../media/image58.png"/><Relationship Id="rId5" Type="http://schemas.openxmlformats.org/officeDocument/2006/relationships/image" Target="../media/image59.png"/><Relationship Id="rId6" Type="http://schemas.openxmlformats.org/officeDocument/2006/relationships/image" Target="../media/image57.png"/><Relationship Id="rId7" Type="http://schemas.openxmlformats.org/officeDocument/2006/relationships/image" Target="../media/image4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0.xml"/><Relationship Id="rId3" Type="http://schemas.openxmlformats.org/officeDocument/2006/relationships/image" Target="../media/image3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2.xml"/><Relationship Id="rId3" Type="http://schemas.openxmlformats.org/officeDocument/2006/relationships/image" Target="../media/image39.jpg"/><Relationship Id="rId4" Type="http://schemas.openxmlformats.org/officeDocument/2006/relationships/image" Target="../media/image47.jpg"/><Relationship Id="rId5" Type="http://schemas.openxmlformats.org/officeDocument/2006/relationships/image" Target="../media/image51.jpg"/><Relationship Id="rId6" Type="http://schemas.openxmlformats.org/officeDocument/2006/relationships/image" Target="../media/image38.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3.xml"/><Relationship Id="rId3" Type="http://schemas.openxmlformats.org/officeDocument/2006/relationships/image" Target="../media/image43.png"/><Relationship Id="rId4" Type="http://schemas.openxmlformats.org/officeDocument/2006/relationships/image" Target="../media/image41.png"/><Relationship Id="rId5" Type="http://schemas.openxmlformats.org/officeDocument/2006/relationships/image" Target="../media/image42.jpg"/><Relationship Id="rId6" Type="http://schemas.openxmlformats.org/officeDocument/2006/relationships/image" Target="../media/image50.jpg"/><Relationship Id="rId7" Type="http://schemas.openxmlformats.org/officeDocument/2006/relationships/image" Target="../media/image45.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4.xml"/><Relationship Id="rId3" Type="http://schemas.openxmlformats.org/officeDocument/2006/relationships/image" Target="../media/image52.jpg"/><Relationship Id="rId4" Type="http://schemas.openxmlformats.org/officeDocument/2006/relationships/image" Target="../media/image48.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5.xml"/><Relationship Id="rId3" Type="http://schemas.openxmlformats.org/officeDocument/2006/relationships/image" Target="../media/image4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6.xml"/><Relationship Id="rId3" Type="http://schemas.openxmlformats.org/officeDocument/2006/relationships/image" Target="../media/image5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xml"/><Relationship Id="rId3" Type="http://schemas.openxmlformats.org/officeDocument/2006/relationships/image" Target="../media/image25.png"/><Relationship Id="rId4" Type="http://schemas.openxmlformats.org/officeDocument/2006/relationships/image" Target="../media/image11.png"/><Relationship Id="rId5" Type="http://schemas.openxmlformats.org/officeDocument/2006/relationships/image" Target="../media/image56.png"/><Relationship Id="rId6" Type="http://schemas.openxmlformats.org/officeDocument/2006/relationships/image" Target="../media/image55.png"/><Relationship Id="rId7"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4.xml"/><Relationship Id="rId3" Type="http://schemas.openxmlformats.org/officeDocument/2006/relationships/image" Target="../media/image25.png"/><Relationship Id="rId4" Type="http://schemas.openxmlformats.org/officeDocument/2006/relationships/image" Target="../media/image11.png"/><Relationship Id="rId5" Type="http://schemas.openxmlformats.org/officeDocument/2006/relationships/image" Target="../media/image56.png"/><Relationship Id="rId6" Type="http://schemas.openxmlformats.org/officeDocument/2006/relationships/image" Target="../media/image55.png"/><Relationship Id="rId7"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5.xml"/><Relationship Id="rId3"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6.xml"/><Relationship Id="rId3" Type="http://schemas.openxmlformats.org/officeDocument/2006/relationships/image" Target="../media/image25.png"/><Relationship Id="rId4" Type="http://schemas.openxmlformats.org/officeDocument/2006/relationships/image" Target="../media/image11.png"/><Relationship Id="rId5" Type="http://schemas.openxmlformats.org/officeDocument/2006/relationships/image" Target="../media/image56.png"/><Relationship Id="rId6" Type="http://schemas.openxmlformats.org/officeDocument/2006/relationships/image" Target="../media/image55.png"/><Relationship Id="rId7"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23.png"/><Relationship Id="rId5" Type="http://schemas.openxmlformats.org/officeDocument/2006/relationships/image" Target="../media/image18.jpg"/><Relationship Id="rId6" Type="http://schemas.openxmlformats.org/officeDocument/2006/relationships/image" Target="../media/image1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8.xml"/><Relationship Id="rId3" Type="http://schemas.openxmlformats.org/officeDocument/2006/relationships/image" Target="../media/image13.png"/><Relationship Id="rId4" Type="http://schemas.openxmlformats.org/officeDocument/2006/relationships/hyperlink" Target="https://en.wikipedia.org/wiki/Mangifera_indica"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9.xml"/><Relationship Id="rId3"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32"/>
          <p:cNvSpPr txBox="1"/>
          <p:nvPr>
            <p:ph idx="4294967295" type="ctrTitle"/>
          </p:nvPr>
        </p:nvSpPr>
        <p:spPr>
          <a:xfrm>
            <a:off x="356877" y="-398486"/>
            <a:ext cx="4541100" cy="24363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b="1" lang="en-US">
                <a:latin typeface="Cambria"/>
                <a:ea typeface="Cambria"/>
                <a:cs typeface="Cambria"/>
                <a:sym typeface="Cambria"/>
              </a:rPr>
              <a:t>Food Systems</a:t>
            </a:r>
            <a:endParaRPr b="1">
              <a:latin typeface="Cambria"/>
              <a:ea typeface="Cambria"/>
              <a:cs typeface="Cambria"/>
              <a:sym typeface="Cambria"/>
            </a:endParaRPr>
          </a:p>
        </p:txBody>
      </p:sp>
      <p:pic>
        <p:nvPicPr>
          <p:cNvPr id="150" name="Google Shape;150;p32"/>
          <p:cNvPicPr preferRelativeResize="0"/>
          <p:nvPr/>
        </p:nvPicPr>
        <p:blipFill rotWithShape="1">
          <a:blip r:embed="rId3">
            <a:alphaModFix/>
          </a:blip>
          <a:srcRect b="0" l="61938" r="4142" t="27029"/>
          <a:stretch/>
        </p:blipFill>
        <p:spPr>
          <a:xfrm>
            <a:off x="8422148" y="830429"/>
            <a:ext cx="3655176" cy="5897666"/>
          </a:xfrm>
          <a:prstGeom prst="rect">
            <a:avLst/>
          </a:prstGeom>
          <a:noFill/>
          <a:ln>
            <a:noFill/>
          </a:ln>
        </p:spPr>
      </p:pic>
      <p:sp>
        <p:nvSpPr>
          <p:cNvPr id="151" name="Google Shape;151;p32"/>
          <p:cNvSpPr txBox="1"/>
          <p:nvPr>
            <p:ph idx="4294967295" type="subTitle"/>
          </p:nvPr>
        </p:nvSpPr>
        <p:spPr>
          <a:xfrm>
            <a:off x="456500" y="1472100"/>
            <a:ext cx="4617300" cy="1613700"/>
          </a:xfrm>
          <a:prstGeom prst="rect">
            <a:avLst/>
          </a:prstGeom>
        </p:spPr>
        <p:txBody>
          <a:bodyPr anchorCtr="0" anchor="t" bIns="45700" lIns="91425" spcFirstLastPara="1" rIns="91425" wrap="square" tIns="45700">
            <a:normAutofit/>
          </a:bodyPr>
          <a:lstStyle/>
          <a:p>
            <a:pPr indent="0" lvl="0" marL="0" rtl="0" algn="l">
              <a:lnSpc>
                <a:spcPct val="115000"/>
              </a:lnSpc>
              <a:spcBef>
                <a:spcPts val="1000"/>
              </a:spcBef>
              <a:spcAft>
                <a:spcPts val="0"/>
              </a:spcAft>
              <a:buNone/>
            </a:pPr>
            <a:r>
              <a:rPr b="1" lang="en-US" sz="3200">
                <a:solidFill>
                  <a:schemeClr val="dk1"/>
                </a:solidFill>
              </a:rPr>
              <a:t>Where does our food </a:t>
            </a:r>
            <a:endParaRPr b="1" sz="3200">
              <a:solidFill>
                <a:schemeClr val="dk1"/>
              </a:solidFill>
            </a:endParaRPr>
          </a:p>
          <a:p>
            <a:pPr indent="0" lvl="0" marL="0" rtl="0" algn="l">
              <a:lnSpc>
                <a:spcPct val="115000"/>
              </a:lnSpc>
              <a:spcBef>
                <a:spcPts val="1000"/>
              </a:spcBef>
              <a:spcAft>
                <a:spcPts val="0"/>
              </a:spcAft>
              <a:buNone/>
            </a:pPr>
            <a:r>
              <a:rPr b="1" lang="en-US" sz="3200">
                <a:solidFill>
                  <a:schemeClr val="dk1"/>
                </a:solidFill>
              </a:rPr>
              <a:t>come from?</a:t>
            </a:r>
            <a:endParaRPr sz="3200">
              <a:solidFill>
                <a:srgbClr val="114454"/>
              </a:solidFill>
              <a:latin typeface="Cambria"/>
              <a:ea typeface="Cambria"/>
              <a:cs typeface="Cambria"/>
              <a:sym typeface="Cambria"/>
            </a:endParaRPr>
          </a:p>
        </p:txBody>
      </p:sp>
      <p:pic>
        <p:nvPicPr>
          <p:cNvPr id="152" name="Google Shape;152;p32"/>
          <p:cNvPicPr preferRelativeResize="0"/>
          <p:nvPr/>
        </p:nvPicPr>
        <p:blipFill rotWithShape="1">
          <a:blip r:embed="rId3">
            <a:alphaModFix/>
          </a:blip>
          <a:srcRect b="0" l="5475" r="53176" t="27029"/>
          <a:stretch/>
        </p:blipFill>
        <p:spPr>
          <a:xfrm>
            <a:off x="4579324" y="1030026"/>
            <a:ext cx="4265100" cy="56450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pic>
        <p:nvPicPr>
          <p:cNvPr id="230" name="Google Shape;230;p41"/>
          <p:cNvPicPr preferRelativeResize="0"/>
          <p:nvPr/>
        </p:nvPicPr>
        <p:blipFill rotWithShape="1">
          <a:blip r:embed="rId3">
            <a:alphaModFix/>
          </a:blip>
          <a:srcRect b="2480" l="1797" r="0" t="2118"/>
          <a:stretch/>
        </p:blipFill>
        <p:spPr>
          <a:xfrm>
            <a:off x="3262958" y="25467"/>
            <a:ext cx="8929043" cy="6832533"/>
          </a:xfrm>
          <a:prstGeom prst="rect">
            <a:avLst/>
          </a:prstGeom>
          <a:noFill/>
          <a:ln>
            <a:noFill/>
          </a:ln>
        </p:spPr>
      </p:pic>
      <p:sp>
        <p:nvSpPr>
          <p:cNvPr id="231" name="Google Shape;231;p41"/>
          <p:cNvSpPr txBox="1"/>
          <p:nvPr/>
        </p:nvSpPr>
        <p:spPr>
          <a:xfrm>
            <a:off x="170200" y="25475"/>
            <a:ext cx="3092700" cy="6988200"/>
          </a:xfrm>
          <a:prstGeom prst="rect">
            <a:avLst/>
          </a:prstGeom>
          <a:noFill/>
          <a:ln>
            <a:noFill/>
          </a:ln>
        </p:spPr>
        <p:txBody>
          <a:bodyPr anchorCtr="0" anchor="t" bIns="121900" lIns="121900" spcFirstLastPara="1" rIns="121900" wrap="square" tIns="121900">
            <a:spAutoFit/>
          </a:bodyPr>
          <a:lstStyle/>
          <a:p>
            <a:pPr indent="0" lvl="0" marL="0" rtl="0" algn="l">
              <a:lnSpc>
                <a:spcPct val="115000"/>
              </a:lnSpc>
              <a:spcBef>
                <a:spcPts val="0"/>
              </a:spcBef>
              <a:spcAft>
                <a:spcPts val="0"/>
              </a:spcAft>
              <a:buNone/>
            </a:pPr>
            <a:r>
              <a:rPr lang="en-US" sz="2400">
                <a:solidFill>
                  <a:schemeClr val="dk1"/>
                </a:solidFill>
                <a:latin typeface="Cambria"/>
                <a:ea typeface="Cambria"/>
                <a:cs typeface="Cambria"/>
                <a:sym typeface="Cambria"/>
              </a:rPr>
              <a:t>Trade routes existed over 10,000 years within regions around the world, but the </a:t>
            </a:r>
            <a:r>
              <a:rPr lang="en-US" sz="2400">
                <a:solidFill>
                  <a:schemeClr val="accent5"/>
                </a:solidFill>
                <a:latin typeface="Cambria"/>
                <a:ea typeface="Cambria"/>
                <a:cs typeface="Cambria"/>
                <a:sym typeface="Cambria"/>
              </a:rPr>
              <a:t>Columbian Exchange </a:t>
            </a:r>
            <a:r>
              <a:rPr lang="en-US" sz="2400">
                <a:solidFill>
                  <a:schemeClr val="dk1"/>
                </a:solidFill>
                <a:latin typeface="Cambria"/>
                <a:ea typeface="Cambria"/>
                <a:cs typeface="Cambria"/>
                <a:sym typeface="Cambria"/>
              </a:rPr>
              <a:t>(late 15th century onward) drove massive changes in cuisines &amp; cultures around the world:</a:t>
            </a:r>
            <a:endParaRPr sz="2400">
              <a:solidFill>
                <a:schemeClr val="dk1"/>
              </a:solidFill>
              <a:latin typeface="Cambria"/>
              <a:ea typeface="Cambria"/>
              <a:cs typeface="Cambria"/>
              <a:sym typeface="Cambria"/>
            </a:endParaRPr>
          </a:p>
          <a:p>
            <a:pPr indent="0" lvl="0" marL="0" rtl="0" algn="l">
              <a:lnSpc>
                <a:spcPct val="115000"/>
              </a:lnSpc>
              <a:spcBef>
                <a:spcPts val="0"/>
              </a:spcBef>
              <a:spcAft>
                <a:spcPts val="0"/>
              </a:spcAft>
              <a:buNone/>
            </a:pPr>
            <a:r>
              <a:rPr lang="en-US" sz="2400">
                <a:solidFill>
                  <a:schemeClr val="dk1"/>
                </a:solidFill>
                <a:latin typeface="Cambria"/>
                <a:ea typeface="Cambria"/>
                <a:cs typeface="Cambria"/>
                <a:sym typeface="Cambria"/>
              </a:rPr>
              <a:t>crops, livestock, enslaved people, diseases, &amp; wealth in just a few hundred years.</a:t>
            </a:r>
            <a:endParaRPr sz="2400">
              <a:solidFill>
                <a:schemeClr val="dk1"/>
              </a:solidFill>
              <a:latin typeface="Cambria"/>
              <a:ea typeface="Cambria"/>
              <a:cs typeface="Cambria"/>
              <a:sym typeface="Cambria"/>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pic>
        <p:nvPicPr>
          <p:cNvPr id="236" name="Google Shape;236;p42"/>
          <p:cNvPicPr preferRelativeResize="0"/>
          <p:nvPr/>
        </p:nvPicPr>
        <p:blipFill>
          <a:blip r:embed="rId3">
            <a:alphaModFix/>
          </a:blip>
          <a:stretch>
            <a:fillRect/>
          </a:stretch>
        </p:blipFill>
        <p:spPr>
          <a:xfrm>
            <a:off x="4101309" y="1549725"/>
            <a:ext cx="3815924" cy="4823449"/>
          </a:xfrm>
          <a:prstGeom prst="rect">
            <a:avLst/>
          </a:prstGeom>
          <a:noFill/>
          <a:ln>
            <a:noFill/>
          </a:ln>
        </p:spPr>
      </p:pic>
      <p:sp>
        <p:nvSpPr>
          <p:cNvPr id="237" name="Google Shape;237;p42"/>
          <p:cNvSpPr txBox="1"/>
          <p:nvPr/>
        </p:nvSpPr>
        <p:spPr>
          <a:xfrm>
            <a:off x="-25" y="1097675"/>
            <a:ext cx="4116000" cy="5048700"/>
          </a:xfrm>
          <a:prstGeom prst="rect">
            <a:avLst/>
          </a:prstGeom>
          <a:noFill/>
          <a:ln>
            <a:noFill/>
          </a:ln>
        </p:spPr>
        <p:txBody>
          <a:bodyPr anchorCtr="0" anchor="t" bIns="121900" lIns="121900" spcFirstLastPara="1" rIns="121900" wrap="square" tIns="121900">
            <a:spAutoFit/>
          </a:bodyPr>
          <a:lstStyle/>
          <a:p>
            <a:pPr indent="-381000" lvl="0" marL="457200" rtl="0" algn="l">
              <a:spcBef>
                <a:spcPts val="0"/>
              </a:spcBef>
              <a:spcAft>
                <a:spcPts val="0"/>
              </a:spcAft>
              <a:buSzPts val="2400"/>
              <a:buFont typeface="Cambria"/>
              <a:buChar char="●"/>
            </a:pPr>
            <a:r>
              <a:rPr lang="en-US" sz="2400">
                <a:latin typeface="Cambria"/>
                <a:ea typeface="Cambria"/>
                <a:cs typeface="Cambria"/>
                <a:sym typeface="Cambria"/>
              </a:rPr>
              <a:t>California supports: </a:t>
            </a:r>
            <a:endParaRPr sz="2400">
              <a:latin typeface="Cambria"/>
              <a:ea typeface="Cambria"/>
              <a:cs typeface="Cambria"/>
              <a:sym typeface="Cambria"/>
            </a:endParaRPr>
          </a:p>
          <a:p>
            <a:pPr indent="-381000" lvl="1" marL="914400" rtl="0" algn="l">
              <a:spcBef>
                <a:spcPts val="0"/>
              </a:spcBef>
              <a:spcAft>
                <a:spcPts val="0"/>
              </a:spcAft>
              <a:buSzPts val="2400"/>
              <a:buFont typeface="Cambria"/>
              <a:buChar char="○"/>
            </a:pPr>
            <a:r>
              <a:rPr lang="en-US" sz="2400">
                <a:latin typeface="Cambria"/>
                <a:ea typeface="Cambria"/>
                <a:cs typeface="Cambria"/>
                <a:sym typeface="Cambria"/>
              </a:rPr>
              <a:t>Desert</a:t>
            </a:r>
            <a:endParaRPr sz="2400">
              <a:latin typeface="Cambria"/>
              <a:ea typeface="Cambria"/>
              <a:cs typeface="Cambria"/>
              <a:sym typeface="Cambria"/>
            </a:endParaRPr>
          </a:p>
          <a:p>
            <a:pPr indent="-381000" lvl="1" marL="914400" rtl="0" algn="l">
              <a:spcBef>
                <a:spcPts val="0"/>
              </a:spcBef>
              <a:spcAft>
                <a:spcPts val="0"/>
              </a:spcAft>
              <a:buSzPts val="2400"/>
              <a:buFont typeface="Cambria"/>
              <a:buChar char="○"/>
            </a:pPr>
            <a:r>
              <a:rPr lang="en-US" sz="2400">
                <a:latin typeface="Cambria"/>
                <a:ea typeface="Cambria"/>
                <a:cs typeface="Cambria"/>
                <a:sym typeface="Cambria"/>
              </a:rPr>
              <a:t>Alpine tundra</a:t>
            </a:r>
            <a:endParaRPr sz="2400">
              <a:latin typeface="Cambria"/>
              <a:ea typeface="Cambria"/>
              <a:cs typeface="Cambria"/>
              <a:sym typeface="Cambria"/>
            </a:endParaRPr>
          </a:p>
          <a:p>
            <a:pPr indent="-381000" lvl="1" marL="914400" rtl="0" algn="l">
              <a:spcBef>
                <a:spcPts val="0"/>
              </a:spcBef>
              <a:spcAft>
                <a:spcPts val="0"/>
              </a:spcAft>
              <a:buSzPts val="2400"/>
              <a:buFont typeface="Cambria"/>
              <a:buChar char="○"/>
            </a:pPr>
            <a:r>
              <a:rPr lang="en-US" sz="2400">
                <a:latin typeface="Cambria"/>
                <a:ea typeface="Cambria"/>
                <a:cs typeface="Cambria"/>
                <a:sym typeface="Cambria"/>
              </a:rPr>
              <a:t>Temperate rainforest</a:t>
            </a:r>
            <a:endParaRPr sz="2400">
              <a:latin typeface="Cambria"/>
              <a:ea typeface="Cambria"/>
              <a:cs typeface="Cambria"/>
              <a:sym typeface="Cambria"/>
            </a:endParaRPr>
          </a:p>
          <a:p>
            <a:pPr indent="-381000" lvl="1" marL="914400" rtl="0" algn="l">
              <a:spcBef>
                <a:spcPts val="0"/>
              </a:spcBef>
              <a:spcAft>
                <a:spcPts val="0"/>
              </a:spcAft>
              <a:buSzPts val="2400"/>
              <a:buFont typeface="Cambria"/>
              <a:buChar char="○"/>
            </a:pPr>
            <a:r>
              <a:rPr lang="en-US" sz="2400">
                <a:latin typeface="Cambria"/>
                <a:ea typeface="Cambria"/>
                <a:cs typeface="Cambria"/>
                <a:sym typeface="Cambria"/>
              </a:rPr>
              <a:t>Widespread Mediterranean climate along the coast and in the Central Valley </a:t>
            </a:r>
            <a:endParaRPr sz="2400">
              <a:latin typeface="Cambria"/>
              <a:ea typeface="Cambria"/>
              <a:cs typeface="Cambria"/>
              <a:sym typeface="Cambria"/>
            </a:endParaRPr>
          </a:p>
          <a:p>
            <a:pPr indent="-381000" lvl="0" marL="457200" rtl="0" algn="l">
              <a:spcBef>
                <a:spcPts val="0"/>
              </a:spcBef>
              <a:spcAft>
                <a:spcPts val="0"/>
              </a:spcAft>
              <a:buSzPts val="2400"/>
              <a:buFont typeface="Cambria"/>
              <a:buChar char="●"/>
            </a:pPr>
            <a:r>
              <a:rPr lang="en-US" sz="2400">
                <a:latin typeface="Cambria"/>
                <a:ea typeface="Cambria"/>
                <a:cs typeface="Cambria"/>
                <a:sym typeface="Cambria"/>
              </a:rPr>
              <a:t>Climate largely depends on:</a:t>
            </a:r>
            <a:endParaRPr sz="2400">
              <a:latin typeface="Cambria"/>
              <a:ea typeface="Cambria"/>
              <a:cs typeface="Cambria"/>
              <a:sym typeface="Cambria"/>
            </a:endParaRPr>
          </a:p>
          <a:p>
            <a:pPr indent="-381000" lvl="1" marL="914400" rtl="0" algn="l">
              <a:spcBef>
                <a:spcPts val="0"/>
              </a:spcBef>
              <a:spcAft>
                <a:spcPts val="0"/>
              </a:spcAft>
              <a:buSzPts val="2400"/>
              <a:buFont typeface="Cambria"/>
              <a:buChar char="○"/>
            </a:pPr>
            <a:r>
              <a:rPr lang="en-US" sz="2400">
                <a:latin typeface="Cambria"/>
                <a:ea typeface="Cambria"/>
                <a:cs typeface="Cambria"/>
                <a:sym typeface="Cambria"/>
              </a:rPr>
              <a:t>Elevation</a:t>
            </a:r>
            <a:endParaRPr sz="2400">
              <a:latin typeface="Cambria"/>
              <a:ea typeface="Cambria"/>
              <a:cs typeface="Cambria"/>
              <a:sym typeface="Cambria"/>
            </a:endParaRPr>
          </a:p>
          <a:p>
            <a:pPr indent="-381000" lvl="1" marL="914400" rtl="0" algn="l">
              <a:spcBef>
                <a:spcPts val="0"/>
              </a:spcBef>
              <a:spcAft>
                <a:spcPts val="0"/>
              </a:spcAft>
              <a:buSzPts val="2400"/>
              <a:buFont typeface="Cambria"/>
              <a:buChar char="○"/>
            </a:pPr>
            <a:r>
              <a:rPr lang="en-US" sz="2400">
                <a:latin typeface="Cambria"/>
                <a:ea typeface="Cambria"/>
                <a:cs typeface="Cambria"/>
                <a:sym typeface="Cambria"/>
              </a:rPr>
              <a:t>Latitude</a:t>
            </a:r>
            <a:endParaRPr sz="2400">
              <a:latin typeface="Cambria"/>
              <a:ea typeface="Cambria"/>
              <a:cs typeface="Cambria"/>
              <a:sym typeface="Cambria"/>
            </a:endParaRPr>
          </a:p>
          <a:p>
            <a:pPr indent="-381000" lvl="1" marL="914400" rtl="0" algn="l">
              <a:spcBef>
                <a:spcPts val="0"/>
              </a:spcBef>
              <a:spcAft>
                <a:spcPts val="0"/>
              </a:spcAft>
              <a:buSzPts val="2400"/>
              <a:buFont typeface="Cambria"/>
              <a:buChar char="○"/>
            </a:pPr>
            <a:r>
              <a:rPr lang="en-US" sz="2400">
                <a:latin typeface="Cambria"/>
                <a:ea typeface="Cambria"/>
                <a:cs typeface="Cambria"/>
                <a:sym typeface="Cambria"/>
              </a:rPr>
              <a:t>Proximity to the coast</a:t>
            </a:r>
            <a:endParaRPr sz="2400">
              <a:latin typeface="Cambria"/>
              <a:ea typeface="Cambria"/>
              <a:cs typeface="Cambria"/>
              <a:sym typeface="Cambria"/>
            </a:endParaRPr>
          </a:p>
        </p:txBody>
      </p:sp>
      <p:sp>
        <p:nvSpPr>
          <p:cNvPr id="238" name="Google Shape;238;p42"/>
          <p:cNvSpPr txBox="1"/>
          <p:nvPr>
            <p:ph type="title"/>
          </p:nvPr>
        </p:nvSpPr>
        <p:spPr>
          <a:xfrm>
            <a:off x="90800" y="18875"/>
            <a:ext cx="7990200" cy="1078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1300"/>
              <a:buNone/>
            </a:pPr>
            <a:r>
              <a:rPr b="1" lang="en-US" sz="2800">
                <a:latin typeface="Cambria"/>
                <a:ea typeface="Cambria"/>
                <a:cs typeface="Cambria"/>
                <a:sym typeface="Cambria"/>
              </a:rPr>
              <a:t>What are some traditional indigenous foods across different regions of California?</a:t>
            </a:r>
            <a:endParaRPr b="1" sz="2800">
              <a:latin typeface="Cambria"/>
              <a:ea typeface="Cambria"/>
              <a:cs typeface="Cambria"/>
              <a:sym typeface="Cambria"/>
            </a:endParaRPr>
          </a:p>
        </p:txBody>
      </p:sp>
      <p:pic>
        <p:nvPicPr>
          <p:cNvPr id="239" name="Google Shape;239;p42"/>
          <p:cNvPicPr preferRelativeResize="0"/>
          <p:nvPr/>
        </p:nvPicPr>
        <p:blipFill>
          <a:blip r:embed="rId4">
            <a:alphaModFix/>
          </a:blip>
          <a:stretch>
            <a:fillRect/>
          </a:stretch>
        </p:blipFill>
        <p:spPr>
          <a:xfrm>
            <a:off x="7990490" y="123925"/>
            <a:ext cx="4116000" cy="410309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43"/>
          <p:cNvSpPr txBox="1"/>
          <p:nvPr>
            <p:ph type="title"/>
          </p:nvPr>
        </p:nvSpPr>
        <p:spPr>
          <a:xfrm>
            <a:off x="415600" y="0"/>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lang="en-US">
                <a:latin typeface="Cambria"/>
                <a:ea typeface="Cambria"/>
                <a:cs typeface="Cambria"/>
                <a:sym typeface="Cambria"/>
              </a:rPr>
              <a:t>Common indigenous foods in different regions of CA</a:t>
            </a:r>
            <a:endParaRPr>
              <a:latin typeface="Cambria"/>
              <a:ea typeface="Cambria"/>
              <a:cs typeface="Cambria"/>
              <a:sym typeface="Cambria"/>
            </a:endParaRPr>
          </a:p>
        </p:txBody>
      </p:sp>
      <p:graphicFrame>
        <p:nvGraphicFramePr>
          <p:cNvPr id="245" name="Google Shape;245;p43"/>
          <p:cNvGraphicFramePr/>
          <p:nvPr/>
        </p:nvGraphicFramePr>
        <p:xfrm>
          <a:off x="327050" y="1106379"/>
          <a:ext cx="3000000" cy="3000000"/>
        </p:xfrm>
        <a:graphic>
          <a:graphicData uri="http://schemas.openxmlformats.org/drawingml/2006/table">
            <a:tbl>
              <a:tblPr>
                <a:noFill/>
                <a:tableStyleId>{771C141B-63B9-4BCB-9DD2-80D4E265D413}</a:tableStyleId>
              </a:tblPr>
              <a:tblGrid>
                <a:gridCol w="3845975"/>
              </a:tblGrid>
              <a:tr h="361050">
                <a:tc>
                  <a:txBody>
                    <a:bodyPr/>
                    <a:lstStyle/>
                    <a:p>
                      <a:pPr indent="0" lvl="0" marL="0" rtl="0" algn="l">
                        <a:spcBef>
                          <a:spcPts val="0"/>
                        </a:spcBef>
                        <a:spcAft>
                          <a:spcPts val="0"/>
                        </a:spcAft>
                        <a:buNone/>
                      </a:pPr>
                      <a:r>
                        <a:rPr b="1" lang="en-US" sz="1900">
                          <a:latin typeface="Cambria"/>
                          <a:ea typeface="Cambria"/>
                          <a:cs typeface="Cambria"/>
                          <a:sym typeface="Cambria"/>
                        </a:rPr>
                        <a:t>NORTH COAST</a:t>
                      </a:r>
                      <a:endParaRPr b="1" sz="1900">
                        <a:latin typeface="Cambria"/>
                        <a:ea typeface="Cambria"/>
                        <a:cs typeface="Cambria"/>
                        <a:sym typeface="Cambria"/>
                      </a:endParaRPr>
                    </a:p>
                  </a:txBody>
                  <a:tcPr marT="121900" marB="121900" marR="121900" marL="121900"/>
                </a:tc>
              </a:tr>
              <a:tr h="562500">
                <a:tc>
                  <a:txBody>
                    <a:bodyPr/>
                    <a:lstStyle/>
                    <a:p>
                      <a:pPr indent="0" lvl="0" marL="0" rtl="0" algn="l">
                        <a:spcBef>
                          <a:spcPts val="0"/>
                        </a:spcBef>
                        <a:spcAft>
                          <a:spcPts val="0"/>
                        </a:spcAft>
                        <a:buNone/>
                      </a:pPr>
                      <a:r>
                        <a:rPr b="1" lang="en-US" sz="1900">
                          <a:solidFill>
                            <a:srgbClr val="0054A6"/>
                          </a:solidFill>
                          <a:latin typeface="Cambria"/>
                          <a:ea typeface="Cambria"/>
                          <a:cs typeface="Cambria"/>
                          <a:sym typeface="Cambria"/>
                        </a:rPr>
                        <a:t>Acorns</a:t>
                      </a:r>
                      <a:endParaRPr b="1" sz="1900">
                        <a:solidFill>
                          <a:srgbClr val="0054A6"/>
                        </a:solidFill>
                        <a:latin typeface="Cambria"/>
                        <a:ea typeface="Cambria"/>
                        <a:cs typeface="Cambria"/>
                        <a:sym typeface="Cambria"/>
                      </a:endParaRPr>
                    </a:p>
                  </a:txBody>
                  <a:tcPr marT="121900" marB="121900" marR="121900" marL="121900"/>
                </a:tc>
              </a:tr>
              <a:tr h="720775">
                <a:tc>
                  <a:txBody>
                    <a:bodyPr/>
                    <a:lstStyle/>
                    <a:p>
                      <a:pPr indent="0" lvl="0" marL="0" rtl="0" algn="l">
                        <a:spcBef>
                          <a:spcPts val="0"/>
                        </a:spcBef>
                        <a:spcAft>
                          <a:spcPts val="0"/>
                        </a:spcAft>
                        <a:buNone/>
                      </a:pPr>
                      <a:r>
                        <a:rPr b="1" lang="en-US" sz="1900">
                          <a:solidFill>
                            <a:srgbClr val="0054A6"/>
                          </a:solidFill>
                          <a:latin typeface="Cambria"/>
                          <a:ea typeface="Cambria"/>
                          <a:cs typeface="Cambria"/>
                          <a:sym typeface="Cambria"/>
                        </a:rPr>
                        <a:t>Seeds</a:t>
                      </a:r>
                      <a:r>
                        <a:rPr lang="en-US" sz="1900">
                          <a:solidFill>
                            <a:srgbClr val="0054A6"/>
                          </a:solidFill>
                          <a:latin typeface="Cambria"/>
                          <a:ea typeface="Cambria"/>
                          <a:cs typeface="Cambria"/>
                          <a:sym typeface="Cambria"/>
                        </a:rPr>
                        <a:t>:  Chia, various grasses &amp; forbs, pine nuts, walnuts</a:t>
                      </a:r>
                      <a:endParaRPr sz="1900">
                        <a:solidFill>
                          <a:srgbClr val="0054A6"/>
                        </a:solidFill>
                        <a:latin typeface="Cambria"/>
                        <a:ea typeface="Cambria"/>
                        <a:cs typeface="Cambria"/>
                        <a:sym typeface="Cambria"/>
                      </a:endParaRPr>
                    </a:p>
                  </a:txBody>
                  <a:tcPr marT="121900" marB="121900" marR="121900" marL="121900"/>
                </a:tc>
              </a:tr>
              <a:tr h="720775">
                <a:tc>
                  <a:txBody>
                    <a:bodyPr/>
                    <a:lstStyle/>
                    <a:p>
                      <a:pPr indent="0" lvl="0" marL="0" rtl="0" algn="l">
                        <a:spcBef>
                          <a:spcPts val="0"/>
                        </a:spcBef>
                        <a:spcAft>
                          <a:spcPts val="0"/>
                        </a:spcAft>
                        <a:buNone/>
                      </a:pPr>
                      <a:r>
                        <a:rPr b="1" lang="en-US" sz="1900">
                          <a:solidFill>
                            <a:srgbClr val="0054A6"/>
                          </a:solidFill>
                          <a:latin typeface="Cambria"/>
                          <a:ea typeface="Cambria"/>
                          <a:cs typeface="Cambria"/>
                          <a:sym typeface="Cambria"/>
                        </a:rPr>
                        <a:t>Fruits</a:t>
                      </a:r>
                      <a:r>
                        <a:rPr lang="en-US" sz="1900">
                          <a:solidFill>
                            <a:srgbClr val="0054A6"/>
                          </a:solidFill>
                          <a:latin typeface="Cambria"/>
                          <a:ea typeface="Cambria"/>
                          <a:cs typeface="Cambria"/>
                          <a:sym typeface="Cambria"/>
                        </a:rPr>
                        <a:t>:  Manzanita, blackberry, grape, strawberry, blue &amp; red elderberry, salmonberry</a:t>
                      </a:r>
                      <a:endParaRPr sz="1900">
                        <a:solidFill>
                          <a:srgbClr val="0054A6"/>
                        </a:solidFill>
                        <a:latin typeface="Cambria"/>
                        <a:ea typeface="Cambria"/>
                        <a:cs typeface="Cambria"/>
                        <a:sym typeface="Cambria"/>
                      </a:endParaRPr>
                    </a:p>
                  </a:txBody>
                  <a:tcPr marT="121900" marB="121900" marR="121900" marL="121900"/>
                </a:tc>
              </a:tr>
              <a:tr h="720775">
                <a:tc>
                  <a:txBody>
                    <a:bodyPr/>
                    <a:lstStyle/>
                    <a:p>
                      <a:pPr indent="0" lvl="0" marL="0" rtl="0" algn="l">
                        <a:spcBef>
                          <a:spcPts val="0"/>
                        </a:spcBef>
                        <a:spcAft>
                          <a:spcPts val="0"/>
                        </a:spcAft>
                        <a:buNone/>
                      </a:pPr>
                      <a:r>
                        <a:rPr b="1" lang="en-US" sz="1900">
                          <a:solidFill>
                            <a:srgbClr val="0054A6"/>
                          </a:solidFill>
                          <a:latin typeface="Cambria"/>
                          <a:ea typeface="Cambria"/>
                          <a:cs typeface="Cambria"/>
                          <a:sym typeface="Cambria"/>
                        </a:rPr>
                        <a:t>Roots &amp; Tubers</a:t>
                      </a:r>
                      <a:r>
                        <a:rPr lang="en-US" sz="1900">
                          <a:solidFill>
                            <a:srgbClr val="0054A6"/>
                          </a:solidFill>
                          <a:latin typeface="Cambria"/>
                          <a:ea typeface="Cambria"/>
                          <a:cs typeface="Cambria"/>
                          <a:sym typeface="Cambria"/>
                        </a:rPr>
                        <a:t>:  biscuitroot, yampah, </a:t>
                      </a:r>
                      <a:r>
                        <a:rPr lang="en-US" sz="1900">
                          <a:solidFill>
                            <a:srgbClr val="0054A6"/>
                          </a:solidFill>
                          <a:latin typeface="Cambria"/>
                          <a:ea typeface="Cambria"/>
                          <a:cs typeface="Cambria"/>
                          <a:sym typeface="Cambria"/>
                        </a:rPr>
                        <a:t>brodiaea</a:t>
                      </a:r>
                      <a:r>
                        <a:rPr lang="en-US" sz="1900">
                          <a:solidFill>
                            <a:srgbClr val="0054A6"/>
                          </a:solidFill>
                          <a:latin typeface="Cambria"/>
                          <a:ea typeface="Cambria"/>
                          <a:cs typeface="Cambria"/>
                          <a:sym typeface="Cambria"/>
                        </a:rPr>
                        <a:t>, triteleia</a:t>
                      </a:r>
                      <a:endParaRPr sz="1900">
                        <a:solidFill>
                          <a:srgbClr val="0054A6"/>
                        </a:solidFill>
                        <a:latin typeface="Cambria"/>
                        <a:ea typeface="Cambria"/>
                        <a:cs typeface="Cambria"/>
                        <a:sym typeface="Cambria"/>
                      </a:endParaRPr>
                    </a:p>
                  </a:txBody>
                  <a:tcPr marT="121900" marB="121900" marR="121900" marL="121900"/>
                </a:tc>
              </a:tr>
              <a:tr h="720775">
                <a:tc>
                  <a:txBody>
                    <a:bodyPr/>
                    <a:lstStyle/>
                    <a:p>
                      <a:pPr indent="0" lvl="0" marL="0" rtl="0" algn="l">
                        <a:spcBef>
                          <a:spcPts val="0"/>
                        </a:spcBef>
                        <a:spcAft>
                          <a:spcPts val="0"/>
                        </a:spcAft>
                        <a:buClr>
                          <a:schemeClr val="dk1"/>
                        </a:buClr>
                        <a:buSzPts val="1500"/>
                        <a:buFont typeface="Arial"/>
                        <a:buNone/>
                      </a:pPr>
                      <a:r>
                        <a:rPr b="1" lang="en-US" sz="1900">
                          <a:solidFill>
                            <a:srgbClr val="0054A6"/>
                          </a:solidFill>
                          <a:latin typeface="Cambria"/>
                          <a:ea typeface="Cambria"/>
                          <a:cs typeface="Cambria"/>
                          <a:sym typeface="Cambria"/>
                        </a:rPr>
                        <a:t>Greens</a:t>
                      </a:r>
                      <a:r>
                        <a:rPr lang="en-US" sz="1900">
                          <a:solidFill>
                            <a:srgbClr val="0054A6"/>
                          </a:solidFill>
                          <a:latin typeface="Cambria"/>
                          <a:ea typeface="Cambria"/>
                          <a:cs typeface="Cambria"/>
                          <a:sym typeface="Cambria"/>
                        </a:rPr>
                        <a:t>:  Miner’s lettuce, cattails &amp; others</a:t>
                      </a:r>
                      <a:endParaRPr sz="1900">
                        <a:solidFill>
                          <a:srgbClr val="0054A6"/>
                        </a:solidFill>
                        <a:latin typeface="Cambria"/>
                        <a:ea typeface="Cambria"/>
                        <a:cs typeface="Cambria"/>
                        <a:sym typeface="Cambria"/>
                      </a:endParaRPr>
                    </a:p>
                  </a:txBody>
                  <a:tcPr marT="121900" marB="121900" marR="121900" marL="121900"/>
                </a:tc>
              </a:tr>
              <a:tr h="720775">
                <a:tc>
                  <a:txBody>
                    <a:bodyPr/>
                    <a:lstStyle/>
                    <a:p>
                      <a:pPr indent="0" lvl="0" marL="0" rtl="0" algn="l">
                        <a:spcBef>
                          <a:spcPts val="0"/>
                        </a:spcBef>
                        <a:spcAft>
                          <a:spcPts val="0"/>
                        </a:spcAft>
                        <a:buNone/>
                      </a:pPr>
                      <a:r>
                        <a:rPr b="1" lang="en-US" sz="1900">
                          <a:solidFill>
                            <a:srgbClr val="0054A6"/>
                          </a:solidFill>
                          <a:latin typeface="Cambria"/>
                          <a:ea typeface="Cambria"/>
                          <a:cs typeface="Cambria"/>
                          <a:sym typeface="Cambria"/>
                        </a:rPr>
                        <a:t>Animals: </a:t>
                      </a:r>
                      <a:r>
                        <a:rPr lang="en-US" sz="1900">
                          <a:solidFill>
                            <a:srgbClr val="0054A6"/>
                          </a:solidFill>
                          <a:latin typeface="Cambria"/>
                          <a:ea typeface="Cambria"/>
                          <a:cs typeface="Cambria"/>
                          <a:sym typeface="Cambria"/>
                        </a:rPr>
                        <a:t>shellfish, salmon, deer</a:t>
                      </a:r>
                      <a:endParaRPr b="1" sz="1900">
                        <a:solidFill>
                          <a:srgbClr val="0054A6"/>
                        </a:solidFill>
                        <a:latin typeface="Cambria"/>
                        <a:ea typeface="Cambria"/>
                        <a:cs typeface="Cambria"/>
                        <a:sym typeface="Cambria"/>
                      </a:endParaRPr>
                    </a:p>
                  </a:txBody>
                  <a:tcPr marT="121900" marB="121900" marR="121900" marL="121900"/>
                </a:tc>
              </a:tr>
            </a:tbl>
          </a:graphicData>
        </a:graphic>
      </p:graphicFrame>
      <p:pic>
        <p:nvPicPr>
          <p:cNvPr id="246" name="Google Shape;246;p43" title="Screenshot 2026-02-16 at 2.44.06 AM.png"/>
          <p:cNvPicPr preferRelativeResize="0"/>
          <p:nvPr/>
        </p:nvPicPr>
        <p:blipFill>
          <a:blip r:embed="rId3">
            <a:alphaModFix/>
          </a:blip>
          <a:stretch>
            <a:fillRect/>
          </a:stretch>
        </p:blipFill>
        <p:spPr>
          <a:xfrm>
            <a:off x="4460015" y="702873"/>
            <a:ext cx="3745193" cy="1768350"/>
          </a:xfrm>
          <a:prstGeom prst="rect">
            <a:avLst/>
          </a:prstGeom>
          <a:noFill/>
          <a:ln>
            <a:noFill/>
          </a:ln>
        </p:spPr>
      </p:pic>
      <p:pic>
        <p:nvPicPr>
          <p:cNvPr id="247" name="Google Shape;247;p43" title="claytonia-perfoliata-miners-lettuce-001.jpg"/>
          <p:cNvPicPr preferRelativeResize="0"/>
          <p:nvPr/>
        </p:nvPicPr>
        <p:blipFill>
          <a:blip r:embed="rId4">
            <a:alphaModFix/>
          </a:blip>
          <a:stretch>
            <a:fillRect/>
          </a:stretch>
        </p:blipFill>
        <p:spPr>
          <a:xfrm>
            <a:off x="7930325" y="3732175"/>
            <a:ext cx="3845974" cy="2771996"/>
          </a:xfrm>
          <a:prstGeom prst="rect">
            <a:avLst/>
          </a:prstGeom>
          <a:noFill/>
          <a:ln>
            <a:noFill/>
          </a:ln>
        </p:spPr>
      </p:pic>
      <p:pic>
        <p:nvPicPr>
          <p:cNvPr id="248" name="Google Shape;248;p43" title="P1060132+Brodiaea+coronaria+Harvest+fl+bulb+Craft+Island+cr.jpg"/>
          <p:cNvPicPr preferRelativeResize="0"/>
          <p:nvPr/>
        </p:nvPicPr>
        <p:blipFill rotWithShape="1">
          <a:blip r:embed="rId5">
            <a:alphaModFix/>
          </a:blip>
          <a:srcRect b="8946" l="0" r="0" t="11883"/>
          <a:stretch/>
        </p:blipFill>
        <p:spPr>
          <a:xfrm>
            <a:off x="4511050" y="2614825"/>
            <a:ext cx="3169900" cy="2043850"/>
          </a:xfrm>
          <a:prstGeom prst="rect">
            <a:avLst/>
          </a:prstGeom>
          <a:noFill/>
          <a:ln>
            <a:noFill/>
          </a:ln>
        </p:spPr>
      </p:pic>
      <p:pic>
        <p:nvPicPr>
          <p:cNvPr id="249" name="Google Shape;249;p43" title="Screenshot 2026-02-16 at 12.04.41 PM.png"/>
          <p:cNvPicPr preferRelativeResize="0"/>
          <p:nvPr/>
        </p:nvPicPr>
        <p:blipFill>
          <a:blip r:embed="rId6">
            <a:alphaModFix/>
          </a:blip>
          <a:stretch>
            <a:fillRect/>
          </a:stretch>
        </p:blipFill>
        <p:spPr>
          <a:xfrm>
            <a:off x="8492200" y="763500"/>
            <a:ext cx="3284099" cy="2696300"/>
          </a:xfrm>
          <a:prstGeom prst="rect">
            <a:avLst/>
          </a:prstGeom>
          <a:noFill/>
          <a:ln>
            <a:noFill/>
          </a:ln>
        </p:spPr>
      </p:pic>
      <p:pic>
        <p:nvPicPr>
          <p:cNvPr id="250" name="Google Shape;250;p43" title="LittleNeck_clams_USDA96c1862.jpg"/>
          <p:cNvPicPr preferRelativeResize="0"/>
          <p:nvPr/>
        </p:nvPicPr>
        <p:blipFill>
          <a:blip r:embed="rId7">
            <a:alphaModFix/>
          </a:blip>
          <a:stretch>
            <a:fillRect/>
          </a:stretch>
        </p:blipFill>
        <p:spPr>
          <a:xfrm>
            <a:off x="4734775" y="4802275"/>
            <a:ext cx="2806704" cy="18945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44"/>
          <p:cNvSpPr txBox="1"/>
          <p:nvPr>
            <p:ph type="title"/>
          </p:nvPr>
        </p:nvSpPr>
        <p:spPr>
          <a:xfrm>
            <a:off x="415600" y="0"/>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lang="en-US">
                <a:latin typeface="Cambria"/>
                <a:ea typeface="Cambria"/>
                <a:cs typeface="Cambria"/>
                <a:sym typeface="Cambria"/>
              </a:rPr>
              <a:t>Common indigenous foods in different regions of CA</a:t>
            </a:r>
            <a:endParaRPr>
              <a:latin typeface="Cambria"/>
              <a:ea typeface="Cambria"/>
              <a:cs typeface="Cambria"/>
              <a:sym typeface="Cambria"/>
            </a:endParaRPr>
          </a:p>
        </p:txBody>
      </p:sp>
      <p:graphicFrame>
        <p:nvGraphicFramePr>
          <p:cNvPr id="256" name="Google Shape;256;p44"/>
          <p:cNvGraphicFramePr/>
          <p:nvPr/>
        </p:nvGraphicFramePr>
        <p:xfrm>
          <a:off x="327058" y="1033121"/>
          <a:ext cx="3000000" cy="3000000"/>
        </p:xfrm>
        <a:graphic>
          <a:graphicData uri="http://schemas.openxmlformats.org/drawingml/2006/table">
            <a:tbl>
              <a:tblPr>
                <a:noFill/>
                <a:tableStyleId>{771C141B-63B9-4BCB-9DD2-80D4E265D413}</a:tableStyleId>
              </a:tblPr>
              <a:tblGrid>
                <a:gridCol w="3845975"/>
              </a:tblGrid>
              <a:tr h="624825">
                <a:tc>
                  <a:txBody>
                    <a:bodyPr/>
                    <a:lstStyle/>
                    <a:p>
                      <a:pPr indent="0" lvl="0" marL="0" rtl="0" algn="l">
                        <a:spcBef>
                          <a:spcPts val="0"/>
                        </a:spcBef>
                        <a:spcAft>
                          <a:spcPts val="0"/>
                        </a:spcAft>
                        <a:buNone/>
                      </a:pPr>
                      <a:r>
                        <a:rPr b="1" lang="en-US" sz="1900">
                          <a:latin typeface="Cambria"/>
                          <a:ea typeface="Cambria"/>
                          <a:cs typeface="Cambria"/>
                          <a:sym typeface="Cambria"/>
                        </a:rPr>
                        <a:t>CENTRAL VALLEY</a:t>
                      </a:r>
                      <a:endParaRPr b="1" sz="1900">
                        <a:latin typeface="Cambria"/>
                        <a:ea typeface="Cambria"/>
                        <a:cs typeface="Cambria"/>
                        <a:sym typeface="Cambria"/>
                      </a:endParaRPr>
                    </a:p>
                  </a:txBody>
                  <a:tcPr marT="121900" marB="121900" marR="121900" marL="121900"/>
                </a:tc>
              </a:tr>
              <a:tr h="562500">
                <a:tc>
                  <a:txBody>
                    <a:bodyPr/>
                    <a:lstStyle/>
                    <a:p>
                      <a:pPr indent="0" lvl="0" marL="0" rtl="0" algn="l">
                        <a:spcBef>
                          <a:spcPts val="0"/>
                        </a:spcBef>
                        <a:spcAft>
                          <a:spcPts val="0"/>
                        </a:spcAft>
                        <a:buNone/>
                      </a:pPr>
                      <a:r>
                        <a:rPr b="1" lang="en-US" sz="1900">
                          <a:solidFill>
                            <a:srgbClr val="0054A6"/>
                          </a:solidFill>
                          <a:latin typeface="Cambria"/>
                          <a:ea typeface="Cambria"/>
                          <a:cs typeface="Cambria"/>
                          <a:sym typeface="Cambria"/>
                        </a:rPr>
                        <a:t>Acorns</a:t>
                      </a:r>
                      <a:endParaRPr b="1" sz="1900">
                        <a:solidFill>
                          <a:srgbClr val="0054A6"/>
                        </a:solidFill>
                        <a:latin typeface="Cambria"/>
                        <a:ea typeface="Cambria"/>
                        <a:cs typeface="Cambria"/>
                        <a:sym typeface="Cambria"/>
                      </a:endParaRPr>
                    </a:p>
                  </a:txBody>
                  <a:tcPr marT="121900" marB="121900" marR="121900" marL="121900"/>
                </a:tc>
              </a:tr>
              <a:tr h="720775">
                <a:tc>
                  <a:txBody>
                    <a:bodyPr/>
                    <a:lstStyle/>
                    <a:p>
                      <a:pPr indent="0" lvl="0" marL="0" rtl="0" algn="l">
                        <a:spcBef>
                          <a:spcPts val="0"/>
                        </a:spcBef>
                        <a:spcAft>
                          <a:spcPts val="0"/>
                        </a:spcAft>
                        <a:buClr>
                          <a:schemeClr val="dk1"/>
                        </a:buClr>
                        <a:buSzPts val="1500"/>
                        <a:buFont typeface="Arial"/>
                        <a:buNone/>
                      </a:pPr>
                      <a:r>
                        <a:rPr b="1" lang="en-US" sz="1900">
                          <a:solidFill>
                            <a:srgbClr val="0054A6"/>
                          </a:solidFill>
                          <a:latin typeface="Cambria"/>
                          <a:ea typeface="Cambria"/>
                          <a:cs typeface="Cambria"/>
                          <a:sym typeface="Cambria"/>
                        </a:rPr>
                        <a:t>Seeds</a:t>
                      </a:r>
                      <a:r>
                        <a:rPr lang="en-US" sz="1900">
                          <a:solidFill>
                            <a:srgbClr val="0054A6"/>
                          </a:solidFill>
                          <a:latin typeface="Cambria"/>
                          <a:ea typeface="Cambria"/>
                          <a:cs typeface="Cambria"/>
                          <a:sym typeface="Cambria"/>
                        </a:rPr>
                        <a:t>:  Chia, red maids, tidytips, sunflowers &amp; various grasses &amp; forbs</a:t>
                      </a:r>
                      <a:endParaRPr sz="1900">
                        <a:solidFill>
                          <a:srgbClr val="0054A6"/>
                        </a:solidFill>
                        <a:latin typeface="Cambria"/>
                        <a:ea typeface="Cambria"/>
                        <a:cs typeface="Cambria"/>
                        <a:sym typeface="Cambria"/>
                      </a:endParaRPr>
                    </a:p>
                  </a:txBody>
                  <a:tcPr marT="121900" marB="121900" marR="121900" marL="121900"/>
                </a:tc>
              </a:tr>
              <a:tr h="720775">
                <a:tc>
                  <a:txBody>
                    <a:bodyPr/>
                    <a:lstStyle/>
                    <a:p>
                      <a:pPr indent="0" lvl="0" marL="0" rtl="0" algn="l">
                        <a:spcBef>
                          <a:spcPts val="0"/>
                        </a:spcBef>
                        <a:spcAft>
                          <a:spcPts val="0"/>
                        </a:spcAft>
                        <a:buClr>
                          <a:schemeClr val="dk1"/>
                        </a:buClr>
                        <a:buSzPts val="1500"/>
                        <a:buFont typeface="Arial"/>
                        <a:buNone/>
                      </a:pPr>
                      <a:r>
                        <a:rPr b="1" lang="en-US" sz="1900">
                          <a:solidFill>
                            <a:srgbClr val="0054A6"/>
                          </a:solidFill>
                          <a:latin typeface="Cambria"/>
                          <a:ea typeface="Cambria"/>
                          <a:cs typeface="Cambria"/>
                          <a:sym typeface="Cambria"/>
                        </a:rPr>
                        <a:t>Fruits</a:t>
                      </a:r>
                      <a:r>
                        <a:rPr lang="en-US" sz="1900">
                          <a:solidFill>
                            <a:srgbClr val="0054A6"/>
                          </a:solidFill>
                          <a:latin typeface="Cambria"/>
                          <a:ea typeface="Cambria"/>
                          <a:cs typeface="Cambria"/>
                          <a:sym typeface="Cambria"/>
                        </a:rPr>
                        <a:t>:  Blackberry, grape, blue elderberry, strawberry</a:t>
                      </a:r>
                      <a:endParaRPr sz="1900">
                        <a:solidFill>
                          <a:srgbClr val="0054A6"/>
                        </a:solidFill>
                        <a:latin typeface="Cambria"/>
                        <a:ea typeface="Cambria"/>
                        <a:cs typeface="Cambria"/>
                        <a:sym typeface="Cambria"/>
                      </a:endParaRPr>
                    </a:p>
                  </a:txBody>
                  <a:tcPr marT="121900" marB="121900" marR="121900" marL="121900"/>
                </a:tc>
              </a:tr>
              <a:tr h="720775">
                <a:tc>
                  <a:txBody>
                    <a:bodyPr/>
                    <a:lstStyle/>
                    <a:p>
                      <a:pPr indent="0" lvl="0" marL="0" rtl="0" algn="l">
                        <a:spcBef>
                          <a:spcPts val="0"/>
                        </a:spcBef>
                        <a:spcAft>
                          <a:spcPts val="0"/>
                        </a:spcAft>
                        <a:buClr>
                          <a:schemeClr val="dk1"/>
                        </a:buClr>
                        <a:buSzPts val="1500"/>
                        <a:buFont typeface="Arial"/>
                        <a:buNone/>
                      </a:pPr>
                      <a:r>
                        <a:rPr b="1" lang="en-US" sz="1900">
                          <a:solidFill>
                            <a:srgbClr val="0054A6"/>
                          </a:solidFill>
                          <a:latin typeface="Cambria"/>
                          <a:ea typeface="Cambria"/>
                          <a:cs typeface="Cambria"/>
                          <a:sym typeface="Cambria"/>
                        </a:rPr>
                        <a:t>Roots &amp; Tubers</a:t>
                      </a:r>
                      <a:r>
                        <a:rPr lang="en-US" sz="1900">
                          <a:solidFill>
                            <a:srgbClr val="0054A6"/>
                          </a:solidFill>
                          <a:latin typeface="Cambria"/>
                          <a:ea typeface="Cambria"/>
                          <a:cs typeface="Cambria"/>
                          <a:sym typeface="Cambria"/>
                        </a:rPr>
                        <a:t>:  biscuitroot, yampah, </a:t>
                      </a:r>
                      <a:r>
                        <a:rPr lang="en-US" sz="1900">
                          <a:solidFill>
                            <a:srgbClr val="0054A6"/>
                          </a:solidFill>
                          <a:latin typeface="Cambria"/>
                          <a:ea typeface="Cambria"/>
                          <a:cs typeface="Cambria"/>
                          <a:sym typeface="Cambria"/>
                        </a:rPr>
                        <a:t>brodiaea</a:t>
                      </a:r>
                      <a:r>
                        <a:rPr lang="en-US" sz="1900">
                          <a:solidFill>
                            <a:srgbClr val="0054A6"/>
                          </a:solidFill>
                          <a:latin typeface="Cambria"/>
                          <a:ea typeface="Cambria"/>
                          <a:cs typeface="Cambria"/>
                          <a:sym typeface="Cambria"/>
                        </a:rPr>
                        <a:t>, triteleia</a:t>
                      </a:r>
                      <a:endParaRPr sz="1900">
                        <a:solidFill>
                          <a:srgbClr val="0054A6"/>
                        </a:solidFill>
                        <a:latin typeface="Cambria"/>
                        <a:ea typeface="Cambria"/>
                        <a:cs typeface="Cambria"/>
                        <a:sym typeface="Cambria"/>
                      </a:endParaRPr>
                    </a:p>
                  </a:txBody>
                  <a:tcPr marT="121900" marB="121900" marR="121900" marL="121900"/>
                </a:tc>
              </a:tr>
              <a:tr h="720775">
                <a:tc>
                  <a:txBody>
                    <a:bodyPr/>
                    <a:lstStyle/>
                    <a:p>
                      <a:pPr indent="0" lvl="0" marL="0" rtl="0" algn="l">
                        <a:spcBef>
                          <a:spcPts val="0"/>
                        </a:spcBef>
                        <a:spcAft>
                          <a:spcPts val="0"/>
                        </a:spcAft>
                        <a:buNone/>
                      </a:pPr>
                      <a:r>
                        <a:rPr b="1" lang="en-US" sz="1900">
                          <a:solidFill>
                            <a:srgbClr val="0054A6"/>
                          </a:solidFill>
                          <a:latin typeface="Cambria"/>
                          <a:ea typeface="Cambria"/>
                          <a:cs typeface="Cambria"/>
                          <a:sym typeface="Cambria"/>
                        </a:rPr>
                        <a:t>Greens</a:t>
                      </a:r>
                      <a:r>
                        <a:rPr lang="en-US" sz="1900">
                          <a:solidFill>
                            <a:srgbClr val="0054A6"/>
                          </a:solidFill>
                          <a:latin typeface="Cambria"/>
                          <a:ea typeface="Cambria"/>
                          <a:cs typeface="Cambria"/>
                          <a:sym typeface="Cambria"/>
                        </a:rPr>
                        <a:t>:  Miner’s lettuce, cattails &amp; others, milkweed pods</a:t>
                      </a:r>
                      <a:endParaRPr sz="1900">
                        <a:solidFill>
                          <a:srgbClr val="0054A6"/>
                        </a:solidFill>
                        <a:latin typeface="Cambria"/>
                        <a:ea typeface="Cambria"/>
                        <a:cs typeface="Cambria"/>
                        <a:sym typeface="Cambria"/>
                      </a:endParaRPr>
                    </a:p>
                  </a:txBody>
                  <a:tcPr marT="121900" marB="121900" marR="121900" marL="121900"/>
                </a:tc>
              </a:tr>
              <a:tr h="720775">
                <a:tc>
                  <a:txBody>
                    <a:bodyPr/>
                    <a:lstStyle/>
                    <a:p>
                      <a:pPr indent="0" lvl="0" marL="0" rtl="0" algn="l">
                        <a:spcBef>
                          <a:spcPts val="0"/>
                        </a:spcBef>
                        <a:spcAft>
                          <a:spcPts val="0"/>
                        </a:spcAft>
                        <a:buClr>
                          <a:schemeClr val="dk1"/>
                        </a:buClr>
                        <a:buSzPts val="1500"/>
                        <a:buFont typeface="Arial"/>
                        <a:buNone/>
                      </a:pPr>
                      <a:r>
                        <a:rPr b="1" lang="en-US" sz="1900">
                          <a:solidFill>
                            <a:srgbClr val="0054A6"/>
                          </a:solidFill>
                          <a:latin typeface="Cambria"/>
                          <a:ea typeface="Cambria"/>
                          <a:cs typeface="Cambria"/>
                          <a:sym typeface="Cambria"/>
                        </a:rPr>
                        <a:t>Animals: </a:t>
                      </a:r>
                      <a:r>
                        <a:rPr lang="en-US" sz="1900">
                          <a:solidFill>
                            <a:srgbClr val="0054A6"/>
                          </a:solidFill>
                          <a:latin typeface="Cambria"/>
                          <a:ea typeface="Cambria"/>
                          <a:cs typeface="Cambria"/>
                          <a:sym typeface="Cambria"/>
                        </a:rPr>
                        <a:t>salmon, deer, water birds, quail</a:t>
                      </a:r>
                      <a:endParaRPr b="1" sz="1900">
                        <a:solidFill>
                          <a:srgbClr val="0054A6"/>
                        </a:solidFill>
                        <a:latin typeface="Cambria"/>
                        <a:ea typeface="Cambria"/>
                        <a:cs typeface="Cambria"/>
                        <a:sym typeface="Cambria"/>
                      </a:endParaRPr>
                    </a:p>
                  </a:txBody>
                  <a:tcPr marT="121900" marB="121900" marR="121900" marL="121900"/>
                </a:tc>
              </a:tr>
            </a:tbl>
          </a:graphicData>
        </a:graphic>
      </p:graphicFrame>
      <p:pic>
        <p:nvPicPr>
          <p:cNvPr id="257" name="Google Shape;257;p44" title="Screenshot 2026-02-16 at 2.44.06 AM.png"/>
          <p:cNvPicPr preferRelativeResize="0"/>
          <p:nvPr/>
        </p:nvPicPr>
        <p:blipFill>
          <a:blip r:embed="rId3">
            <a:alphaModFix/>
          </a:blip>
          <a:stretch>
            <a:fillRect/>
          </a:stretch>
        </p:blipFill>
        <p:spPr>
          <a:xfrm>
            <a:off x="4372090" y="763498"/>
            <a:ext cx="3745193" cy="1768350"/>
          </a:xfrm>
          <a:prstGeom prst="rect">
            <a:avLst/>
          </a:prstGeom>
          <a:noFill/>
          <a:ln>
            <a:noFill/>
          </a:ln>
        </p:spPr>
      </p:pic>
      <p:pic>
        <p:nvPicPr>
          <p:cNvPr id="258" name="Google Shape;258;p44" title="HwK5gF3ybSWtSB3DV9ZNDL.jpg"/>
          <p:cNvPicPr preferRelativeResize="0"/>
          <p:nvPr/>
        </p:nvPicPr>
        <p:blipFill rotWithShape="1">
          <a:blip r:embed="rId4">
            <a:alphaModFix/>
          </a:blip>
          <a:srcRect b="10169" l="0" r="0" t="0"/>
          <a:stretch/>
        </p:blipFill>
        <p:spPr>
          <a:xfrm>
            <a:off x="4372088" y="4426450"/>
            <a:ext cx="3246226" cy="2187051"/>
          </a:xfrm>
          <a:prstGeom prst="rect">
            <a:avLst/>
          </a:prstGeom>
          <a:noFill/>
          <a:ln>
            <a:noFill/>
          </a:ln>
        </p:spPr>
      </p:pic>
      <p:pic>
        <p:nvPicPr>
          <p:cNvPr id="259" name="Google Shape;259;p44" title="Biscuitroot-Cymoperus-montanus-1200x1200.jpg"/>
          <p:cNvPicPr preferRelativeResize="0"/>
          <p:nvPr/>
        </p:nvPicPr>
        <p:blipFill>
          <a:blip r:embed="rId5">
            <a:alphaModFix/>
          </a:blip>
          <a:stretch>
            <a:fillRect/>
          </a:stretch>
        </p:blipFill>
        <p:spPr>
          <a:xfrm>
            <a:off x="8944075" y="699738"/>
            <a:ext cx="3090324" cy="3090324"/>
          </a:xfrm>
          <a:prstGeom prst="rect">
            <a:avLst/>
          </a:prstGeom>
          <a:noFill/>
          <a:ln>
            <a:noFill/>
          </a:ln>
        </p:spPr>
      </p:pic>
      <p:pic>
        <p:nvPicPr>
          <p:cNvPr id="260" name="Google Shape;260;p44" title="500px-Typha_latifolia_(habitus)_2.jpg"/>
          <p:cNvPicPr preferRelativeResize="0"/>
          <p:nvPr/>
        </p:nvPicPr>
        <p:blipFill>
          <a:blip r:embed="rId6">
            <a:alphaModFix/>
          </a:blip>
          <a:stretch>
            <a:fillRect/>
          </a:stretch>
        </p:blipFill>
        <p:spPr>
          <a:xfrm>
            <a:off x="7908900" y="3332925"/>
            <a:ext cx="2404000" cy="3211751"/>
          </a:xfrm>
          <a:prstGeom prst="rect">
            <a:avLst/>
          </a:prstGeom>
          <a:noFill/>
          <a:ln>
            <a:noFill/>
          </a:ln>
        </p:spPr>
      </p:pic>
      <p:pic>
        <p:nvPicPr>
          <p:cNvPr id="261" name="Google Shape;261;p44" title="California_Quail_(m)_(27997799648).jpg"/>
          <p:cNvPicPr preferRelativeResize="0"/>
          <p:nvPr/>
        </p:nvPicPr>
        <p:blipFill>
          <a:blip r:embed="rId7">
            <a:alphaModFix/>
          </a:blip>
          <a:stretch>
            <a:fillRect/>
          </a:stretch>
        </p:blipFill>
        <p:spPr>
          <a:xfrm>
            <a:off x="4812013" y="2608700"/>
            <a:ext cx="2457887" cy="164059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45"/>
          <p:cNvSpPr txBox="1"/>
          <p:nvPr>
            <p:ph type="title"/>
          </p:nvPr>
        </p:nvSpPr>
        <p:spPr>
          <a:xfrm>
            <a:off x="415600" y="0"/>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lang="en-US">
                <a:latin typeface="Cambria"/>
                <a:ea typeface="Cambria"/>
                <a:cs typeface="Cambria"/>
                <a:sym typeface="Cambria"/>
              </a:rPr>
              <a:t>Common indigenous foods in different regions of CA</a:t>
            </a:r>
            <a:endParaRPr>
              <a:latin typeface="Cambria"/>
              <a:ea typeface="Cambria"/>
              <a:cs typeface="Cambria"/>
              <a:sym typeface="Cambria"/>
            </a:endParaRPr>
          </a:p>
        </p:txBody>
      </p:sp>
      <p:graphicFrame>
        <p:nvGraphicFramePr>
          <p:cNvPr id="267" name="Google Shape;267;p45"/>
          <p:cNvGraphicFramePr/>
          <p:nvPr/>
        </p:nvGraphicFramePr>
        <p:xfrm>
          <a:off x="327050" y="886571"/>
          <a:ext cx="3000000" cy="3000000"/>
        </p:xfrm>
        <a:graphic>
          <a:graphicData uri="http://schemas.openxmlformats.org/drawingml/2006/table">
            <a:tbl>
              <a:tblPr>
                <a:noFill/>
                <a:tableStyleId>{771C141B-63B9-4BCB-9DD2-80D4E265D413}</a:tableStyleId>
              </a:tblPr>
              <a:tblGrid>
                <a:gridCol w="3845975"/>
              </a:tblGrid>
              <a:tr h="551550">
                <a:tc>
                  <a:txBody>
                    <a:bodyPr/>
                    <a:lstStyle/>
                    <a:p>
                      <a:pPr indent="0" lvl="0" marL="0" rtl="0" algn="l">
                        <a:spcBef>
                          <a:spcPts val="0"/>
                        </a:spcBef>
                        <a:spcAft>
                          <a:spcPts val="0"/>
                        </a:spcAft>
                        <a:buNone/>
                      </a:pPr>
                      <a:r>
                        <a:rPr b="1" lang="en-US" sz="1900">
                          <a:latin typeface="Cambria"/>
                          <a:ea typeface="Cambria"/>
                          <a:cs typeface="Cambria"/>
                          <a:sym typeface="Cambria"/>
                        </a:rPr>
                        <a:t>DESERT</a:t>
                      </a:r>
                      <a:endParaRPr b="1" sz="1900">
                        <a:latin typeface="Cambria"/>
                        <a:ea typeface="Cambria"/>
                        <a:cs typeface="Cambria"/>
                        <a:sym typeface="Cambria"/>
                      </a:endParaRPr>
                    </a:p>
                  </a:txBody>
                  <a:tcPr marT="121900" marB="121900" marR="121900" marL="121900"/>
                </a:tc>
              </a:tr>
              <a:tr h="562500">
                <a:tc>
                  <a:txBody>
                    <a:bodyPr/>
                    <a:lstStyle/>
                    <a:p>
                      <a:pPr indent="0" lvl="0" marL="0" rtl="0" algn="l">
                        <a:spcBef>
                          <a:spcPts val="0"/>
                        </a:spcBef>
                        <a:spcAft>
                          <a:spcPts val="0"/>
                        </a:spcAft>
                        <a:buNone/>
                      </a:pPr>
                      <a:r>
                        <a:rPr b="1" lang="en-US" sz="1900">
                          <a:solidFill>
                            <a:srgbClr val="0054A6"/>
                          </a:solidFill>
                          <a:latin typeface="Cambria"/>
                          <a:ea typeface="Cambria"/>
                          <a:cs typeface="Cambria"/>
                          <a:sym typeface="Cambria"/>
                        </a:rPr>
                        <a:t>Acorns</a:t>
                      </a:r>
                      <a:endParaRPr b="1" sz="1900">
                        <a:solidFill>
                          <a:srgbClr val="0054A6"/>
                        </a:solidFill>
                        <a:latin typeface="Cambria"/>
                        <a:ea typeface="Cambria"/>
                        <a:cs typeface="Cambria"/>
                        <a:sym typeface="Cambria"/>
                      </a:endParaRPr>
                    </a:p>
                  </a:txBody>
                  <a:tcPr marT="121900" marB="121900" marR="121900" marL="121900"/>
                </a:tc>
              </a:tr>
              <a:tr h="720775">
                <a:tc>
                  <a:txBody>
                    <a:bodyPr/>
                    <a:lstStyle/>
                    <a:p>
                      <a:pPr indent="0" lvl="0" marL="0" rtl="0" algn="l">
                        <a:spcBef>
                          <a:spcPts val="0"/>
                        </a:spcBef>
                        <a:spcAft>
                          <a:spcPts val="0"/>
                        </a:spcAft>
                        <a:buNone/>
                      </a:pPr>
                      <a:r>
                        <a:rPr b="1" lang="en-US" sz="1900">
                          <a:solidFill>
                            <a:srgbClr val="0054A6"/>
                          </a:solidFill>
                          <a:latin typeface="Cambria"/>
                          <a:ea typeface="Cambria"/>
                          <a:cs typeface="Cambria"/>
                          <a:sym typeface="Cambria"/>
                        </a:rPr>
                        <a:t>Seeds</a:t>
                      </a:r>
                      <a:r>
                        <a:rPr lang="en-US" sz="1900">
                          <a:solidFill>
                            <a:srgbClr val="0054A6"/>
                          </a:solidFill>
                          <a:latin typeface="Cambria"/>
                          <a:ea typeface="Cambria"/>
                          <a:cs typeface="Cambria"/>
                          <a:sym typeface="Cambria"/>
                        </a:rPr>
                        <a:t>:  Mesquite, pinyon pine, chia, nutsedge, California fan palm, cactus, corn</a:t>
                      </a:r>
                      <a:endParaRPr sz="1900">
                        <a:solidFill>
                          <a:srgbClr val="0054A6"/>
                        </a:solidFill>
                        <a:latin typeface="Cambria"/>
                        <a:ea typeface="Cambria"/>
                        <a:cs typeface="Cambria"/>
                        <a:sym typeface="Cambria"/>
                      </a:endParaRPr>
                    </a:p>
                  </a:txBody>
                  <a:tcPr marT="121900" marB="121900" marR="121900" marL="121900"/>
                </a:tc>
              </a:tr>
              <a:tr h="720775">
                <a:tc>
                  <a:txBody>
                    <a:bodyPr/>
                    <a:lstStyle/>
                    <a:p>
                      <a:pPr indent="0" lvl="0" marL="0" rtl="0" algn="l">
                        <a:spcBef>
                          <a:spcPts val="0"/>
                        </a:spcBef>
                        <a:spcAft>
                          <a:spcPts val="0"/>
                        </a:spcAft>
                        <a:buNone/>
                      </a:pPr>
                      <a:r>
                        <a:rPr b="1" lang="en-US" sz="1900">
                          <a:solidFill>
                            <a:srgbClr val="0054A6"/>
                          </a:solidFill>
                          <a:latin typeface="Cambria"/>
                          <a:ea typeface="Cambria"/>
                          <a:cs typeface="Cambria"/>
                          <a:sym typeface="Cambria"/>
                        </a:rPr>
                        <a:t>Fruits</a:t>
                      </a:r>
                      <a:r>
                        <a:rPr lang="en-US" sz="1900">
                          <a:solidFill>
                            <a:srgbClr val="0054A6"/>
                          </a:solidFill>
                          <a:latin typeface="Cambria"/>
                          <a:ea typeface="Cambria"/>
                          <a:cs typeface="Cambria"/>
                          <a:sym typeface="Cambria"/>
                        </a:rPr>
                        <a:t>:  Manzanita, wild cherry, cactus, California fan palm, prickly pear</a:t>
                      </a:r>
                      <a:endParaRPr sz="1900">
                        <a:solidFill>
                          <a:srgbClr val="0054A6"/>
                        </a:solidFill>
                        <a:latin typeface="Cambria"/>
                        <a:ea typeface="Cambria"/>
                        <a:cs typeface="Cambria"/>
                        <a:sym typeface="Cambria"/>
                      </a:endParaRPr>
                    </a:p>
                  </a:txBody>
                  <a:tcPr marT="121900" marB="121900" marR="121900" marL="121900"/>
                </a:tc>
              </a:tr>
              <a:tr h="720775">
                <a:tc>
                  <a:txBody>
                    <a:bodyPr/>
                    <a:lstStyle/>
                    <a:p>
                      <a:pPr indent="0" lvl="0" marL="0" rtl="0" algn="l">
                        <a:spcBef>
                          <a:spcPts val="0"/>
                        </a:spcBef>
                        <a:spcAft>
                          <a:spcPts val="0"/>
                        </a:spcAft>
                        <a:buClr>
                          <a:schemeClr val="dk1"/>
                        </a:buClr>
                        <a:buSzPts val="1500"/>
                        <a:buFont typeface="Arial"/>
                        <a:buNone/>
                      </a:pPr>
                      <a:r>
                        <a:rPr b="1" lang="en-US" sz="1900">
                          <a:solidFill>
                            <a:srgbClr val="0054A6"/>
                          </a:solidFill>
                          <a:latin typeface="Cambria"/>
                          <a:ea typeface="Cambria"/>
                          <a:cs typeface="Cambria"/>
                          <a:sym typeface="Cambria"/>
                        </a:rPr>
                        <a:t>Roots &amp; Tubers</a:t>
                      </a:r>
                      <a:r>
                        <a:rPr lang="en-US" sz="1900">
                          <a:solidFill>
                            <a:srgbClr val="0054A6"/>
                          </a:solidFill>
                          <a:latin typeface="Cambria"/>
                          <a:ea typeface="Cambria"/>
                          <a:cs typeface="Cambria"/>
                          <a:sym typeface="Cambria"/>
                        </a:rPr>
                        <a:t>:  </a:t>
                      </a:r>
                      <a:r>
                        <a:rPr lang="en-US" sz="1900">
                          <a:solidFill>
                            <a:srgbClr val="0054A6"/>
                          </a:solidFill>
                          <a:latin typeface="Cambria"/>
                          <a:ea typeface="Cambria"/>
                          <a:cs typeface="Cambria"/>
                          <a:sym typeface="Cambria"/>
                        </a:rPr>
                        <a:t>brodiaea</a:t>
                      </a:r>
                      <a:r>
                        <a:rPr lang="en-US" sz="1900">
                          <a:solidFill>
                            <a:srgbClr val="0054A6"/>
                          </a:solidFill>
                          <a:latin typeface="Cambria"/>
                          <a:ea typeface="Cambria"/>
                          <a:cs typeface="Cambria"/>
                          <a:sym typeface="Cambria"/>
                        </a:rPr>
                        <a:t>, biscuitroot, agave, yucca, wild onion &amp; garlic</a:t>
                      </a:r>
                      <a:endParaRPr sz="1900">
                        <a:solidFill>
                          <a:srgbClr val="0054A6"/>
                        </a:solidFill>
                        <a:latin typeface="Cambria"/>
                        <a:ea typeface="Cambria"/>
                        <a:cs typeface="Cambria"/>
                        <a:sym typeface="Cambria"/>
                      </a:endParaRPr>
                    </a:p>
                  </a:txBody>
                  <a:tcPr marT="121900" marB="121900" marR="121900" marL="121900"/>
                </a:tc>
              </a:tr>
              <a:tr h="720775">
                <a:tc>
                  <a:txBody>
                    <a:bodyPr/>
                    <a:lstStyle/>
                    <a:p>
                      <a:pPr indent="0" lvl="0" marL="0" rtl="0" algn="l">
                        <a:spcBef>
                          <a:spcPts val="0"/>
                        </a:spcBef>
                        <a:spcAft>
                          <a:spcPts val="0"/>
                        </a:spcAft>
                        <a:buNone/>
                      </a:pPr>
                      <a:r>
                        <a:rPr b="1" lang="en-US" sz="1900">
                          <a:solidFill>
                            <a:srgbClr val="0054A6"/>
                          </a:solidFill>
                          <a:latin typeface="Cambria"/>
                          <a:ea typeface="Cambria"/>
                          <a:cs typeface="Cambria"/>
                          <a:sym typeface="Cambria"/>
                        </a:rPr>
                        <a:t>Greens</a:t>
                      </a:r>
                      <a:r>
                        <a:rPr lang="en-US" sz="1900">
                          <a:solidFill>
                            <a:srgbClr val="0054A6"/>
                          </a:solidFill>
                          <a:latin typeface="Cambria"/>
                          <a:ea typeface="Cambria"/>
                          <a:cs typeface="Cambria"/>
                          <a:sym typeface="Cambria"/>
                        </a:rPr>
                        <a:t>: cacti, annual mustards</a:t>
                      </a:r>
                      <a:endParaRPr sz="1900">
                        <a:solidFill>
                          <a:srgbClr val="0054A6"/>
                        </a:solidFill>
                        <a:latin typeface="Cambria"/>
                        <a:ea typeface="Cambria"/>
                        <a:cs typeface="Cambria"/>
                        <a:sym typeface="Cambria"/>
                      </a:endParaRPr>
                    </a:p>
                  </a:txBody>
                  <a:tcPr marT="121900" marB="121900" marR="121900" marL="121900"/>
                </a:tc>
              </a:tr>
              <a:tr h="720775">
                <a:tc>
                  <a:txBody>
                    <a:bodyPr/>
                    <a:lstStyle/>
                    <a:p>
                      <a:pPr indent="0" lvl="0" marL="0" rtl="0" algn="l">
                        <a:spcBef>
                          <a:spcPts val="0"/>
                        </a:spcBef>
                        <a:spcAft>
                          <a:spcPts val="0"/>
                        </a:spcAft>
                        <a:buClr>
                          <a:schemeClr val="dk1"/>
                        </a:buClr>
                        <a:buSzPts val="1500"/>
                        <a:buFont typeface="Arial"/>
                        <a:buNone/>
                      </a:pPr>
                      <a:r>
                        <a:rPr b="1" lang="en-US" sz="1900">
                          <a:solidFill>
                            <a:srgbClr val="0054A6"/>
                          </a:solidFill>
                          <a:latin typeface="Cambria"/>
                          <a:ea typeface="Cambria"/>
                          <a:cs typeface="Cambria"/>
                          <a:sym typeface="Cambria"/>
                        </a:rPr>
                        <a:t>Animals: </a:t>
                      </a:r>
                      <a:r>
                        <a:rPr lang="en-US" sz="1900">
                          <a:solidFill>
                            <a:srgbClr val="0054A6"/>
                          </a:solidFill>
                          <a:latin typeface="Cambria"/>
                          <a:ea typeface="Cambria"/>
                          <a:cs typeface="Cambria"/>
                          <a:sym typeface="Cambria"/>
                        </a:rPr>
                        <a:t>small mammals</a:t>
                      </a:r>
                      <a:endParaRPr b="1" sz="1900">
                        <a:solidFill>
                          <a:srgbClr val="0054A6"/>
                        </a:solidFill>
                        <a:latin typeface="Cambria"/>
                        <a:ea typeface="Cambria"/>
                        <a:cs typeface="Cambria"/>
                        <a:sym typeface="Cambria"/>
                      </a:endParaRPr>
                    </a:p>
                  </a:txBody>
                  <a:tcPr marT="121900" marB="121900" marR="121900" marL="121900"/>
                </a:tc>
              </a:tr>
            </a:tbl>
          </a:graphicData>
        </a:graphic>
      </p:graphicFrame>
      <p:pic>
        <p:nvPicPr>
          <p:cNvPr id="268" name="Google Shape;268;p45" title="Screenshot 2026-02-16 at 2.44.06 AM.png"/>
          <p:cNvPicPr preferRelativeResize="0"/>
          <p:nvPr/>
        </p:nvPicPr>
        <p:blipFill>
          <a:blip r:embed="rId3">
            <a:alphaModFix/>
          </a:blip>
          <a:stretch>
            <a:fillRect/>
          </a:stretch>
        </p:blipFill>
        <p:spPr>
          <a:xfrm>
            <a:off x="4460015" y="702873"/>
            <a:ext cx="3745193" cy="1768350"/>
          </a:xfrm>
          <a:prstGeom prst="rect">
            <a:avLst/>
          </a:prstGeom>
          <a:noFill/>
          <a:ln>
            <a:noFill/>
          </a:ln>
        </p:spPr>
      </p:pic>
      <p:pic>
        <p:nvPicPr>
          <p:cNvPr id="269" name="Google Shape;269;p45" title="JP3WYP3LRLCYELYCLPNJPUGO.jpg"/>
          <p:cNvPicPr preferRelativeResize="0"/>
          <p:nvPr/>
        </p:nvPicPr>
        <p:blipFill>
          <a:blip r:embed="rId4">
            <a:alphaModFix/>
          </a:blip>
          <a:stretch>
            <a:fillRect/>
          </a:stretch>
        </p:blipFill>
        <p:spPr>
          <a:xfrm>
            <a:off x="9507402" y="637475"/>
            <a:ext cx="2354000" cy="3138673"/>
          </a:xfrm>
          <a:prstGeom prst="rect">
            <a:avLst/>
          </a:prstGeom>
          <a:noFill/>
          <a:ln>
            <a:noFill/>
          </a:ln>
        </p:spPr>
      </p:pic>
      <p:pic>
        <p:nvPicPr>
          <p:cNvPr id="270" name="Google Shape;270;p45" title="Prickly-Pear.jpg"/>
          <p:cNvPicPr preferRelativeResize="0"/>
          <p:nvPr/>
        </p:nvPicPr>
        <p:blipFill rotWithShape="1">
          <a:blip r:embed="rId5">
            <a:alphaModFix/>
          </a:blip>
          <a:srcRect b="0" l="0" r="9568" t="0"/>
          <a:stretch/>
        </p:blipFill>
        <p:spPr>
          <a:xfrm>
            <a:off x="6939374" y="2643938"/>
            <a:ext cx="2354002" cy="1723500"/>
          </a:xfrm>
          <a:prstGeom prst="rect">
            <a:avLst/>
          </a:prstGeom>
          <a:noFill/>
          <a:ln>
            <a:noFill/>
          </a:ln>
        </p:spPr>
      </p:pic>
      <p:pic>
        <p:nvPicPr>
          <p:cNvPr id="271" name="Google Shape;271;p45" title="389668.jpg"/>
          <p:cNvPicPr preferRelativeResize="0"/>
          <p:nvPr/>
        </p:nvPicPr>
        <p:blipFill rotWithShape="1">
          <a:blip r:embed="rId6">
            <a:alphaModFix/>
          </a:blip>
          <a:srcRect b="2018" l="0" r="0" t="0"/>
          <a:stretch/>
        </p:blipFill>
        <p:spPr>
          <a:xfrm>
            <a:off x="4379200" y="3225800"/>
            <a:ext cx="2353999" cy="3075374"/>
          </a:xfrm>
          <a:prstGeom prst="rect">
            <a:avLst/>
          </a:prstGeom>
          <a:noFill/>
          <a:ln>
            <a:noFill/>
          </a:ln>
        </p:spPr>
      </p:pic>
      <p:pic>
        <p:nvPicPr>
          <p:cNvPr id="272" name="Google Shape;272;p45" title="mesquite-5346579_1920-1360x907.jpg"/>
          <p:cNvPicPr preferRelativeResize="0"/>
          <p:nvPr/>
        </p:nvPicPr>
        <p:blipFill>
          <a:blip r:embed="rId7">
            <a:alphaModFix/>
          </a:blip>
          <a:stretch>
            <a:fillRect/>
          </a:stretch>
        </p:blipFill>
        <p:spPr>
          <a:xfrm>
            <a:off x="7065512" y="4774600"/>
            <a:ext cx="2651541" cy="1768351"/>
          </a:xfrm>
          <a:prstGeom prst="rect">
            <a:avLst/>
          </a:prstGeom>
          <a:noFill/>
          <a:ln>
            <a:noFill/>
          </a:ln>
        </p:spPr>
      </p:pic>
      <p:pic>
        <p:nvPicPr>
          <p:cNvPr id="273" name="Google Shape;273;p45" title="Screenshot 2026-03-21 at 4.17.35 PM.png"/>
          <p:cNvPicPr preferRelativeResize="0"/>
          <p:nvPr/>
        </p:nvPicPr>
        <p:blipFill>
          <a:blip r:embed="rId8">
            <a:alphaModFix/>
          </a:blip>
          <a:stretch>
            <a:fillRect/>
          </a:stretch>
        </p:blipFill>
        <p:spPr>
          <a:xfrm>
            <a:off x="9869453" y="3928547"/>
            <a:ext cx="2170148" cy="241981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46"/>
          <p:cNvSpPr txBox="1"/>
          <p:nvPr/>
        </p:nvSpPr>
        <p:spPr>
          <a:xfrm>
            <a:off x="7398200" y="3826425"/>
            <a:ext cx="2931600" cy="4926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t/>
            </a:r>
            <a:endParaRPr sz="1600">
              <a:latin typeface="Cambria"/>
              <a:ea typeface="Cambria"/>
              <a:cs typeface="Cambria"/>
              <a:sym typeface="Cambria"/>
            </a:endParaRPr>
          </a:p>
        </p:txBody>
      </p:sp>
      <p:sp>
        <p:nvSpPr>
          <p:cNvPr id="279" name="Google Shape;279;p46"/>
          <p:cNvSpPr txBox="1"/>
          <p:nvPr/>
        </p:nvSpPr>
        <p:spPr>
          <a:xfrm>
            <a:off x="313025" y="904650"/>
            <a:ext cx="5306100" cy="5418000"/>
          </a:xfrm>
          <a:prstGeom prst="rect">
            <a:avLst/>
          </a:prstGeom>
          <a:noFill/>
          <a:ln>
            <a:noFill/>
          </a:ln>
        </p:spPr>
        <p:txBody>
          <a:bodyPr anchorCtr="0" anchor="t" bIns="121900" lIns="121900" spcFirstLastPara="1" rIns="121900" wrap="square" tIns="121900">
            <a:spAutoFit/>
          </a:bodyPr>
          <a:lstStyle/>
          <a:p>
            <a:pPr indent="-381000" lvl="0" marL="457200" rtl="0" algn="l">
              <a:spcBef>
                <a:spcPts val="0"/>
              </a:spcBef>
              <a:spcAft>
                <a:spcPts val="0"/>
              </a:spcAft>
              <a:buClr>
                <a:srgbClr val="114454"/>
              </a:buClr>
              <a:buSzPts val="2400"/>
              <a:buFont typeface="Cambria"/>
              <a:buChar char="●"/>
            </a:pPr>
            <a:r>
              <a:rPr lang="en-US" sz="2400">
                <a:solidFill>
                  <a:srgbClr val="114454"/>
                </a:solidFill>
                <a:latin typeface="Cambria"/>
                <a:ea typeface="Cambria"/>
                <a:cs typeface="Cambria"/>
                <a:sym typeface="Cambria"/>
              </a:rPr>
              <a:t>Maize (c</a:t>
            </a:r>
            <a:r>
              <a:rPr lang="en-US" sz="2400">
                <a:solidFill>
                  <a:srgbClr val="114454"/>
                </a:solidFill>
                <a:latin typeface="Cambria"/>
                <a:ea typeface="Cambria"/>
                <a:cs typeface="Cambria"/>
                <a:sym typeface="Cambria"/>
              </a:rPr>
              <a:t>orn) was only grown in SE CA, near rivers</a:t>
            </a:r>
            <a:endParaRPr sz="2400">
              <a:solidFill>
                <a:srgbClr val="114454"/>
              </a:solidFill>
              <a:latin typeface="Cambria"/>
              <a:ea typeface="Cambria"/>
              <a:cs typeface="Cambria"/>
              <a:sym typeface="Cambria"/>
            </a:endParaRPr>
          </a:p>
          <a:p>
            <a:pPr indent="-381000" lvl="0" marL="457200" rtl="0" algn="l">
              <a:spcBef>
                <a:spcPts val="0"/>
              </a:spcBef>
              <a:spcAft>
                <a:spcPts val="0"/>
              </a:spcAft>
              <a:buClr>
                <a:srgbClr val="114454"/>
              </a:buClr>
              <a:buSzPts val="2400"/>
              <a:buFont typeface="Cambria"/>
              <a:buChar char="●"/>
            </a:pPr>
            <a:r>
              <a:rPr lang="en-US" sz="2400">
                <a:solidFill>
                  <a:srgbClr val="114454"/>
                </a:solidFill>
                <a:latin typeface="Cambria"/>
                <a:ea typeface="Cambria"/>
                <a:cs typeface="Cambria"/>
                <a:sym typeface="Cambria"/>
              </a:rPr>
              <a:t>Colorado River Valley:</a:t>
            </a:r>
            <a:endParaRPr sz="2400">
              <a:solidFill>
                <a:srgbClr val="114454"/>
              </a:solidFill>
              <a:latin typeface="Cambria"/>
              <a:ea typeface="Cambria"/>
              <a:cs typeface="Cambria"/>
              <a:sym typeface="Cambria"/>
            </a:endParaRPr>
          </a:p>
          <a:p>
            <a:pPr indent="-381000" lvl="1" marL="914400" rtl="0" algn="l">
              <a:spcBef>
                <a:spcPts val="0"/>
              </a:spcBef>
              <a:spcAft>
                <a:spcPts val="0"/>
              </a:spcAft>
              <a:buClr>
                <a:srgbClr val="114454"/>
              </a:buClr>
              <a:buSzPts val="2400"/>
              <a:buFont typeface="Cambria"/>
              <a:buChar char="○"/>
            </a:pPr>
            <a:r>
              <a:rPr lang="en-US" sz="2400">
                <a:solidFill>
                  <a:srgbClr val="114454"/>
                </a:solidFill>
                <a:latin typeface="Cambria"/>
                <a:ea typeface="Cambria"/>
                <a:cs typeface="Cambria"/>
                <a:sym typeface="Cambria"/>
              </a:rPr>
              <a:t>Quechan (Yuma) used seasonal river flooding to grow corn, beans &amp; squash (</a:t>
            </a:r>
            <a:r>
              <a:rPr i="1" lang="en-US" sz="2400">
                <a:solidFill>
                  <a:srgbClr val="114454"/>
                </a:solidFill>
                <a:latin typeface="Cambria"/>
                <a:ea typeface="Cambria"/>
                <a:cs typeface="Cambria"/>
                <a:sym typeface="Cambria"/>
              </a:rPr>
              <a:t>las tres hermanas</a:t>
            </a:r>
            <a:r>
              <a:rPr lang="en-US" sz="2400">
                <a:solidFill>
                  <a:srgbClr val="114454"/>
                </a:solidFill>
                <a:latin typeface="Cambria"/>
                <a:ea typeface="Cambria"/>
                <a:cs typeface="Cambria"/>
                <a:sym typeface="Cambria"/>
              </a:rPr>
              <a:t>) near present-day Arizona</a:t>
            </a:r>
            <a:endParaRPr sz="2400">
              <a:solidFill>
                <a:srgbClr val="114454"/>
              </a:solidFill>
              <a:latin typeface="Cambria"/>
              <a:ea typeface="Cambria"/>
              <a:cs typeface="Cambria"/>
              <a:sym typeface="Cambria"/>
            </a:endParaRPr>
          </a:p>
          <a:p>
            <a:pPr indent="-381000" lvl="0" marL="457200" rtl="0" algn="l">
              <a:spcBef>
                <a:spcPts val="0"/>
              </a:spcBef>
              <a:spcAft>
                <a:spcPts val="0"/>
              </a:spcAft>
              <a:buClr>
                <a:srgbClr val="114454"/>
              </a:buClr>
              <a:buSzPts val="2400"/>
              <a:buFont typeface="Cambria"/>
              <a:buChar char="●"/>
            </a:pPr>
            <a:r>
              <a:rPr lang="en-US" sz="2400">
                <a:solidFill>
                  <a:srgbClr val="114454"/>
                </a:solidFill>
                <a:latin typeface="Cambria"/>
                <a:ea typeface="Cambria"/>
                <a:cs typeface="Cambria"/>
                <a:sym typeface="Cambria"/>
              </a:rPr>
              <a:t>Southeastern CA/Great Basin:</a:t>
            </a:r>
            <a:endParaRPr sz="2400">
              <a:solidFill>
                <a:srgbClr val="114454"/>
              </a:solidFill>
              <a:latin typeface="Cambria"/>
              <a:ea typeface="Cambria"/>
              <a:cs typeface="Cambria"/>
              <a:sym typeface="Cambria"/>
            </a:endParaRPr>
          </a:p>
          <a:p>
            <a:pPr indent="-381000" lvl="1" marL="914400" rtl="0" algn="l">
              <a:spcBef>
                <a:spcPts val="0"/>
              </a:spcBef>
              <a:spcAft>
                <a:spcPts val="0"/>
              </a:spcAft>
              <a:buClr>
                <a:srgbClr val="114454"/>
              </a:buClr>
              <a:buSzPts val="2400"/>
              <a:buFont typeface="Cambria"/>
              <a:buChar char="○"/>
            </a:pPr>
            <a:r>
              <a:rPr lang="en-US" sz="2400">
                <a:solidFill>
                  <a:srgbClr val="114454"/>
                </a:solidFill>
                <a:latin typeface="Cambria"/>
                <a:ea typeface="Cambria"/>
                <a:cs typeface="Cambria"/>
                <a:sym typeface="Cambria"/>
              </a:rPr>
              <a:t>Paiute had irrigated cornfields along rivers (present-day Riverside to Nevada/Death Valley area)</a:t>
            </a:r>
            <a:endParaRPr sz="2400">
              <a:solidFill>
                <a:srgbClr val="114454"/>
              </a:solidFill>
              <a:latin typeface="Cambria"/>
              <a:ea typeface="Cambria"/>
              <a:cs typeface="Cambria"/>
              <a:sym typeface="Cambria"/>
            </a:endParaRPr>
          </a:p>
          <a:p>
            <a:pPr indent="0" lvl="0" marL="0" rtl="0" algn="l">
              <a:spcBef>
                <a:spcPts val="0"/>
              </a:spcBef>
              <a:spcAft>
                <a:spcPts val="0"/>
              </a:spcAft>
              <a:buNone/>
            </a:pPr>
            <a:r>
              <a:t/>
            </a:r>
            <a:endParaRPr sz="2400">
              <a:solidFill>
                <a:srgbClr val="114454"/>
              </a:solidFill>
              <a:latin typeface="Cambria"/>
              <a:ea typeface="Cambria"/>
              <a:cs typeface="Cambria"/>
              <a:sym typeface="Cambria"/>
            </a:endParaRPr>
          </a:p>
        </p:txBody>
      </p:sp>
      <p:sp>
        <p:nvSpPr>
          <p:cNvPr id="280" name="Google Shape;280;p46"/>
          <p:cNvSpPr txBox="1"/>
          <p:nvPr>
            <p:ph type="title"/>
          </p:nvPr>
        </p:nvSpPr>
        <p:spPr>
          <a:xfrm>
            <a:off x="415600" y="0"/>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lang="en-US">
                <a:latin typeface="Cambria"/>
                <a:ea typeface="Cambria"/>
                <a:cs typeface="Cambria"/>
                <a:sym typeface="Cambria"/>
              </a:rPr>
              <a:t>Common indigenous foods in different regions of CA</a:t>
            </a:r>
            <a:endParaRPr>
              <a:latin typeface="Cambria"/>
              <a:ea typeface="Cambria"/>
              <a:cs typeface="Cambria"/>
              <a:sym typeface="Cambria"/>
            </a:endParaRPr>
          </a:p>
        </p:txBody>
      </p:sp>
      <p:grpSp>
        <p:nvGrpSpPr>
          <p:cNvPr id="281" name="Google Shape;281;p46"/>
          <p:cNvGrpSpPr/>
          <p:nvPr/>
        </p:nvGrpSpPr>
        <p:grpSpPr>
          <a:xfrm>
            <a:off x="5990544" y="784022"/>
            <a:ext cx="5746901" cy="6201935"/>
            <a:chOff x="102425" y="935949"/>
            <a:chExt cx="5746901" cy="6201935"/>
          </a:xfrm>
        </p:grpSpPr>
        <p:pic>
          <p:nvPicPr>
            <p:cNvPr id="282" name="Google Shape;282;p46"/>
            <p:cNvPicPr preferRelativeResize="0"/>
            <p:nvPr/>
          </p:nvPicPr>
          <p:blipFill>
            <a:blip r:embed="rId3">
              <a:alphaModFix/>
            </a:blip>
            <a:stretch>
              <a:fillRect/>
            </a:stretch>
          </p:blipFill>
          <p:spPr>
            <a:xfrm>
              <a:off x="102425" y="935949"/>
              <a:ext cx="5290202" cy="5957435"/>
            </a:xfrm>
            <a:prstGeom prst="rect">
              <a:avLst/>
            </a:prstGeom>
            <a:noFill/>
            <a:ln>
              <a:noFill/>
            </a:ln>
          </p:spPr>
        </p:pic>
        <p:sp>
          <p:nvSpPr>
            <p:cNvPr id="283" name="Google Shape;283;p46"/>
            <p:cNvSpPr/>
            <p:nvPr/>
          </p:nvSpPr>
          <p:spPr>
            <a:xfrm rot="-1651339">
              <a:off x="3720998" y="3246119"/>
              <a:ext cx="1325055" cy="3800732"/>
            </a:xfrm>
            <a:prstGeom prst="ellipse">
              <a:avLst/>
            </a:prstGeom>
            <a:noFill/>
            <a:ln cap="flat" cmpd="sng" w="38100">
              <a:solidFill>
                <a:schemeClr val="accent5"/>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solidFill>
                  <a:schemeClr val="accent5"/>
                </a:solidFill>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47"/>
          <p:cNvSpPr txBox="1"/>
          <p:nvPr>
            <p:ph type="title"/>
          </p:nvPr>
        </p:nvSpPr>
        <p:spPr>
          <a:xfrm>
            <a:off x="431167" y="0"/>
            <a:ext cx="102339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lang="en-US">
                <a:latin typeface="Cambria"/>
                <a:ea typeface="Cambria"/>
                <a:cs typeface="Cambria"/>
                <a:sym typeface="Cambria"/>
              </a:rPr>
              <a:t>Acorns: a major staple crop in most of California</a:t>
            </a:r>
            <a:endParaRPr>
              <a:latin typeface="Cambria"/>
              <a:ea typeface="Cambria"/>
              <a:cs typeface="Cambria"/>
              <a:sym typeface="Cambria"/>
            </a:endParaRPr>
          </a:p>
        </p:txBody>
      </p:sp>
      <p:pic>
        <p:nvPicPr>
          <p:cNvPr id="289" name="Google Shape;289;p47"/>
          <p:cNvPicPr preferRelativeResize="0"/>
          <p:nvPr/>
        </p:nvPicPr>
        <p:blipFill>
          <a:blip r:embed="rId3">
            <a:alphaModFix/>
          </a:blip>
          <a:stretch>
            <a:fillRect/>
          </a:stretch>
        </p:blipFill>
        <p:spPr>
          <a:xfrm>
            <a:off x="5934650" y="862599"/>
            <a:ext cx="5290202" cy="5957435"/>
          </a:xfrm>
          <a:prstGeom prst="rect">
            <a:avLst/>
          </a:prstGeom>
          <a:noFill/>
          <a:ln>
            <a:noFill/>
          </a:ln>
        </p:spPr>
      </p:pic>
      <p:sp>
        <p:nvSpPr>
          <p:cNvPr id="290" name="Google Shape;290;p47"/>
          <p:cNvSpPr/>
          <p:nvPr/>
        </p:nvSpPr>
        <p:spPr>
          <a:xfrm rot="-1651339">
            <a:off x="9553223" y="3172769"/>
            <a:ext cx="1325055" cy="3800732"/>
          </a:xfrm>
          <a:prstGeom prst="ellipse">
            <a:avLst/>
          </a:prstGeom>
          <a:noFill/>
          <a:ln cap="flat" cmpd="sng" w="38100">
            <a:solidFill>
              <a:schemeClr val="accent5"/>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solidFill>
                <a:schemeClr val="accent5"/>
              </a:solidFill>
            </a:endParaRPr>
          </a:p>
        </p:txBody>
      </p:sp>
      <p:sp>
        <p:nvSpPr>
          <p:cNvPr id="291" name="Google Shape;291;p47"/>
          <p:cNvSpPr txBox="1"/>
          <p:nvPr/>
        </p:nvSpPr>
        <p:spPr>
          <a:xfrm>
            <a:off x="8403650" y="763500"/>
            <a:ext cx="2821200" cy="954300"/>
          </a:xfrm>
          <a:prstGeom prst="rect">
            <a:avLst/>
          </a:prstGeom>
          <a:solidFill>
            <a:schemeClr val="lt1"/>
          </a:solid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b="1" lang="en-US" sz="2300">
                <a:solidFill>
                  <a:schemeClr val="dk1"/>
                </a:solidFill>
                <a:latin typeface="Cambria"/>
                <a:ea typeface="Cambria"/>
                <a:cs typeface="Cambria"/>
                <a:sym typeface="Cambria"/>
              </a:rPr>
              <a:t>Distribution of 6 common CA Oaks</a:t>
            </a:r>
            <a:endParaRPr b="1" sz="2300">
              <a:solidFill>
                <a:schemeClr val="dk1"/>
              </a:solidFill>
              <a:latin typeface="Cambria"/>
              <a:ea typeface="Cambria"/>
              <a:cs typeface="Cambria"/>
              <a:sym typeface="Cambria"/>
            </a:endParaRPr>
          </a:p>
        </p:txBody>
      </p:sp>
      <p:sp>
        <p:nvSpPr>
          <p:cNvPr id="292" name="Google Shape;292;p47"/>
          <p:cNvSpPr txBox="1"/>
          <p:nvPr/>
        </p:nvSpPr>
        <p:spPr>
          <a:xfrm>
            <a:off x="249125" y="655288"/>
            <a:ext cx="5619000" cy="6076800"/>
          </a:xfrm>
          <a:prstGeom prst="rect">
            <a:avLst/>
          </a:prstGeom>
          <a:noFill/>
          <a:ln>
            <a:noFill/>
          </a:ln>
        </p:spPr>
        <p:txBody>
          <a:bodyPr anchorCtr="0" anchor="t" bIns="91425" lIns="91425" spcFirstLastPara="1" rIns="91425" wrap="square" tIns="91425">
            <a:spAutoFit/>
          </a:bodyPr>
          <a:lstStyle/>
          <a:p>
            <a:pPr indent="-381000" lvl="0" marL="457200" rtl="0" algn="l">
              <a:lnSpc>
                <a:spcPct val="115000"/>
              </a:lnSpc>
              <a:spcBef>
                <a:spcPts val="1200"/>
              </a:spcBef>
              <a:spcAft>
                <a:spcPts val="0"/>
              </a:spcAft>
              <a:buClr>
                <a:schemeClr val="dk1"/>
              </a:buClr>
              <a:buSzPts val="2400"/>
              <a:buFont typeface="Cambria"/>
              <a:buChar char="●"/>
            </a:pPr>
            <a:r>
              <a:rPr lang="en-US" sz="2400">
                <a:solidFill>
                  <a:schemeClr val="dk1"/>
                </a:solidFill>
                <a:latin typeface="Cambria"/>
                <a:ea typeface="Cambria"/>
                <a:cs typeface="Cambria"/>
                <a:sym typeface="Cambria"/>
              </a:rPr>
              <a:t>Oak woodlands were/are foundational ecosystems across California</a:t>
            </a:r>
            <a:endParaRPr sz="2400">
              <a:solidFill>
                <a:schemeClr val="dk1"/>
              </a:solidFill>
              <a:latin typeface="Cambria"/>
              <a:ea typeface="Cambria"/>
              <a:cs typeface="Cambria"/>
              <a:sym typeface="Cambria"/>
            </a:endParaRPr>
          </a:p>
          <a:p>
            <a:pPr indent="-381000" lvl="0" marL="457200" rtl="0" algn="l">
              <a:lnSpc>
                <a:spcPct val="115000"/>
              </a:lnSpc>
              <a:spcBef>
                <a:spcPts val="0"/>
              </a:spcBef>
              <a:spcAft>
                <a:spcPts val="0"/>
              </a:spcAft>
              <a:buClr>
                <a:schemeClr val="dk1"/>
              </a:buClr>
              <a:buSzPts val="2400"/>
              <a:buFont typeface="Cambria"/>
              <a:buChar char="●"/>
            </a:pPr>
            <a:r>
              <a:rPr lang="en-US" sz="2400">
                <a:solidFill>
                  <a:schemeClr val="dk1"/>
                </a:solidFill>
                <a:latin typeface="Cambria"/>
                <a:ea typeface="Cambria"/>
                <a:cs typeface="Cambria"/>
                <a:sym typeface="Cambria"/>
              </a:rPr>
              <a:t>Acorns were a primary staple food for indigenous people</a:t>
            </a:r>
            <a:endParaRPr sz="2400">
              <a:solidFill>
                <a:schemeClr val="dk1"/>
              </a:solidFill>
              <a:latin typeface="Cambria"/>
              <a:ea typeface="Cambria"/>
              <a:cs typeface="Cambria"/>
              <a:sym typeface="Cambria"/>
            </a:endParaRPr>
          </a:p>
          <a:p>
            <a:pPr indent="-381000" lvl="1" marL="914400" rtl="0" algn="l">
              <a:lnSpc>
                <a:spcPct val="115000"/>
              </a:lnSpc>
              <a:spcBef>
                <a:spcPts val="0"/>
              </a:spcBef>
              <a:spcAft>
                <a:spcPts val="0"/>
              </a:spcAft>
              <a:buClr>
                <a:schemeClr val="dk1"/>
              </a:buClr>
              <a:buSzPts val="2400"/>
              <a:buFont typeface="Cambria"/>
              <a:buChar char="○"/>
            </a:pPr>
            <a:r>
              <a:rPr lang="en-US" sz="2400">
                <a:solidFill>
                  <a:schemeClr val="dk1"/>
                </a:solidFill>
                <a:latin typeface="Cambria"/>
                <a:ea typeface="Cambria"/>
                <a:cs typeface="Cambria"/>
                <a:sym typeface="Cambria"/>
              </a:rPr>
              <a:t>High in carbohydrates and fats </a:t>
            </a:r>
            <a:endParaRPr sz="2400">
              <a:solidFill>
                <a:schemeClr val="dk1"/>
              </a:solidFill>
              <a:latin typeface="Cambria"/>
              <a:ea typeface="Cambria"/>
              <a:cs typeface="Cambria"/>
              <a:sym typeface="Cambria"/>
            </a:endParaRPr>
          </a:p>
          <a:p>
            <a:pPr indent="-381000" lvl="1" marL="914400" rtl="0" algn="l">
              <a:lnSpc>
                <a:spcPct val="115000"/>
              </a:lnSpc>
              <a:spcBef>
                <a:spcPts val="0"/>
              </a:spcBef>
              <a:spcAft>
                <a:spcPts val="0"/>
              </a:spcAft>
              <a:buClr>
                <a:schemeClr val="dk1"/>
              </a:buClr>
              <a:buSzPts val="2400"/>
              <a:buFont typeface="Cambria"/>
              <a:buChar char="○"/>
            </a:pPr>
            <a:r>
              <a:rPr lang="en-US" sz="2400">
                <a:solidFill>
                  <a:schemeClr val="dk1"/>
                </a:solidFill>
                <a:latin typeface="Cambria"/>
                <a:ea typeface="Cambria"/>
                <a:cs typeface="Cambria"/>
                <a:sym typeface="Cambria"/>
              </a:rPr>
              <a:t>Harvested seasonally and stored long-term </a:t>
            </a:r>
            <a:endParaRPr sz="2400">
              <a:solidFill>
                <a:schemeClr val="dk1"/>
              </a:solidFill>
              <a:latin typeface="Cambria"/>
              <a:ea typeface="Cambria"/>
              <a:cs typeface="Cambria"/>
              <a:sym typeface="Cambria"/>
            </a:endParaRPr>
          </a:p>
          <a:p>
            <a:pPr indent="-381000" lvl="0" marL="457200" rtl="0" algn="l">
              <a:lnSpc>
                <a:spcPct val="115000"/>
              </a:lnSpc>
              <a:spcBef>
                <a:spcPts val="0"/>
              </a:spcBef>
              <a:spcAft>
                <a:spcPts val="0"/>
              </a:spcAft>
              <a:buClr>
                <a:schemeClr val="dk1"/>
              </a:buClr>
              <a:buSzPts val="2400"/>
              <a:buFont typeface="Cambria"/>
              <a:buChar char="●"/>
            </a:pPr>
            <a:r>
              <a:rPr lang="en-US" sz="2400">
                <a:solidFill>
                  <a:schemeClr val="dk1"/>
                </a:solidFill>
                <a:latin typeface="Cambria"/>
                <a:ea typeface="Cambria"/>
                <a:cs typeface="Cambria"/>
                <a:sym typeface="Cambria"/>
              </a:rPr>
              <a:t>Oak landscapes were actively managed using cultural burning and tending</a:t>
            </a:r>
            <a:endParaRPr sz="2400">
              <a:solidFill>
                <a:schemeClr val="dk1"/>
              </a:solidFill>
              <a:latin typeface="Cambria"/>
              <a:ea typeface="Cambria"/>
              <a:cs typeface="Cambria"/>
              <a:sym typeface="Cambria"/>
            </a:endParaRPr>
          </a:p>
          <a:p>
            <a:pPr indent="-381000" lvl="0" marL="457200" rtl="0" algn="l">
              <a:lnSpc>
                <a:spcPct val="115000"/>
              </a:lnSpc>
              <a:spcBef>
                <a:spcPts val="0"/>
              </a:spcBef>
              <a:spcAft>
                <a:spcPts val="0"/>
              </a:spcAft>
              <a:buClr>
                <a:schemeClr val="dk1"/>
              </a:buClr>
              <a:buSzPts val="2400"/>
              <a:buFont typeface="Cambria"/>
              <a:buChar char="●"/>
            </a:pPr>
            <a:r>
              <a:rPr lang="en-US" sz="2400">
                <a:solidFill>
                  <a:schemeClr val="dk1"/>
                </a:solidFill>
                <a:latin typeface="Cambria"/>
                <a:ea typeface="Cambria"/>
                <a:cs typeface="Cambria"/>
                <a:sym typeface="Cambria"/>
              </a:rPr>
              <a:t>Acorns supported not just people, but entire ecological communities (wildlife, fungi, insects)</a:t>
            </a:r>
            <a:endParaRPr sz="2400">
              <a:solidFill>
                <a:schemeClr val="dk1"/>
              </a:solidFill>
              <a:latin typeface="Cambria"/>
              <a:ea typeface="Cambria"/>
              <a:cs typeface="Cambria"/>
              <a:sym typeface="Cambria"/>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48"/>
          <p:cNvSpPr txBox="1"/>
          <p:nvPr>
            <p:ph type="title"/>
          </p:nvPr>
        </p:nvSpPr>
        <p:spPr>
          <a:xfrm>
            <a:off x="415600" y="150400"/>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1300"/>
              <a:buNone/>
            </a:pPr>
            <a:r>
              <a:rPr b="1" lang="en-US" sz="4800">
                <a:latin typeface="Cambria"/>
                <a:ea typeface="Cambria"/>
                <a:cs typeface="Cambria"/>
                <a:sym typeface="Cambria"/>
              </a:rPr>
              <a:t>What is a Staple Crop? </a:t>
            </a:r>
            <a:endParaRPr b="1" sz="4800">
              <a:latin typeface="Cambria"/>
              <a:ea typeface="Cambria"/>
              <a:cs typeface="Cambria"/>
              <a:sym typeface="Cambria"/>
            </a:endParaRPr>
          </a:p>
        </p:txBody>
      </p:sp>
      <p:pic>
        <p:nvPicPr>
          <p:cNvPr id="298" name="Google Shape;298;p48"/>
          <p:cNvPicPr preferRelativeResize="0"/>
          <p:nvPr/>
        </p:nvPicPr>
        <p:blipFill>
          <a:blip r:embed="rId3">
            <a:alphaModFix/>
          </a:blip>
          <a:stretch>
            <a:fillRect/>
          </a:stretch>
        </p:blipFill>
        <p:spPr>
          <a:xfrm>
            <a:off x="7084767" y="1151400"/>
            <a:ext cx="5107233" cy="5107233"/>
          </a:xfrm>
          <a:prstGeom prst="rect">
            <a:avLst/>
          </a:prstGeom>
          <a:noFill/>
          <a:ln>
            <a:noFill/>
          </a:ln>
        </p:spPr>
      </p:pic>
      <p:sp>
        <p:nvSpPr>
          <p:cNvPr id="299" name="Google Shape;299;p48"/>
          <p:cNvSpPr txBox="1"/>
          <p:nvPr>
            <p:ph idx="1" type="body"/>
          </p:nvPr>
        </p:nvSpPr>
        <p:spPr>
          <a:xfrm>
            <a:off x="4226" y="1151400"/>
            <a:ext cx="6596700" cy="5706900"/>
          </a:xfrm>
          <a:prstGeom prst="rect">
            <a:avLst/>
          </a:prstGeom>
        </p:spPr>
        <p:txBody>
          <a:bodyPr anchorCtr="0" anchor="t" bIns="121900" lIns="121900" spcFirstLastPara="1" rIns="121900" wrap="square" tIns="121900">
            <a:noAutofit/>
          </a:bodyPr>
          <a:lstStyle/>
          <a:p>
            <a:pPr indent="-457200" lvl="0" marL="609600" rtl="0" algn="l">
              <a:spcBef>
                <a:spcPts val="0"/>
              </a:spcBef>
              <a:spcAft>
                <a:spcPts val="0"/>
              </a:spcAft>
              <a:buClr>
                <a:schemeClr val="dk1"/>
              </a:buClr>
              <a:buSzPts val="2400"/>
              <a:buFont typeface="Cambria"/>
              <a:buChar char="●"/>
            </a:pPr>
            <a:r>
              <a:rPr lang="en-US">
                <a:solidFill>
                  <a:schemeClr val="dk1"/>
                </a:solidFill>
                <a:latin typeface="Cambria"/>
                <a:ea typeface="Cambria"/>
                <a:cs typeface="Cambria"/>
                <a:sym typeface="Cambria"/>
              </a:rPr>
              <a:t>Major source of calories </a:t>
            </a:r>
            <a:endParaRPr>
              <a:solidFill>
                <a:schemeClr val="dk1"/>
              </a:solidFill>
              <a:latin typeface="Cambria"/>
              <a:ea typeface="Cambria"/>
              <a:cs typeface="Cambria"/>
              <a:sym typeface="Cambria"/>
            </a:endParaRPr>
          </a:p>
          <a:p>
            <a:pPr indent="-457200" lvl="0" marL="609600" rtl="0" algn="l">
              <a:spcBef>
                <a:spcPts val="0"/>
              </a:spcBef>
              <a:spcAft>
                <a:spcPts val="0"/>
              </a:spcAft>
              <a:buClr>
                <a:schemeClr val="dk1"/>
              </a:buClr>
              <a:buSzPts val="2400"/>
              <a:buFont typeface="Cambria"/>
              <a:buChar char="●"/>
            </a:pPr>
            <a:r>
              <a:rPr lang="en-US">
                <a:solidFill>
                  <a:schemeClr val="dk1"/>
                </a:solidFill>
                <a:latin typeface="Cambria"/>
                <a:ea typeface="Cambria"/>
                <a:cs typeface="Cambria"/>
                <a:sym typeface="Cambria"/>
              </a:rPr>
              <a:t>Can be grains, seeds, nuts, or roots</a:t>
            </a:r>
            <a:endParaRPr>
              <a:solidFill>
                <a:schemeClr val="dk1"/>
              </a:solidFill>
              <a:latin typeface="Cambria"/>
              <a:ea typeface="Cambria"/>
              <a:cs typeface="Cambria"/>
              <a:sym typeface="Cambria"/>
            </a:endParaRPr>
          </a:p>
          <a:p>
            <a:pPr indent="-457200" lvl="0" marL="609600" rtl="0" algn="l">
              <a:spcBef>
                <a:spcPts val="0"/>
              </a:spcBef>
              <a:spcAft>
                <a:spcPts val="0"/>
              </a:spcAft>
              <a:buClr>
                <a:schemeClr val="dk1"/>
              </a:buClr>
              <a:buSzPts val="2400"/>
              <a:buFont typeface="Cambria"/>
              <a:buChar char="●"/>
            </a:pPr>
            <a:r>
              <a:rPr lang="en-US">
                <a:solidFill>
                  <a:schemeClr val="dk1"/>
                </a:solidFill>
                <a:latin typeface="Cambria"/>
                <a:ea typeface="Cambria"/>
                <a:cs typeface="Cambria"/>
                <a:sym typeface="Cambria"/>
              </a:rPr>
              <a:t>High carbohydrate/starch content</a:t>
            </a:r>
            <a:endParaRPr>
              <a:solidFill>
                <a:schemeClr val="dk1"/>
              </a:solidFill>
              <a:latin typeface="Cambria"/>
              <a:ea typeface="Cambria"/>
              <a:cs typeface="Cambria"/>
              <a:sym typeface="Cambria"/>
            </a:endParaRPr>
          </a:p>
          <a:p>
            <a:pPr indent="-457200" lvl="0" marL="609600" rtl="0" algn="l">
              <a:spcBef>
                <a:spcPts val="0"/>
              </a:spcBef>
              <a:spcAft>
                <a:spcPts val="0"/>
              </a:spcAft>
              <a:buClr>
                <a:schemeClr val="dk1"/>
              </a:buClr>
              <a:buSzPts val="2400"/>
              <a:buFont typeface="Cambria"/>
              <a:buChar char="●"/>
            </a:pPr>
            <a:r>
              <a:rPr lang="en-US">
                <a:solidFill>
                  <a:schemeClr val="dk1"/>
                </a:solidFill>
                <a:latin typeface="Cambria"/>
                <a:ea typeface="Cambria"/>
                <a:cs typeface="Cambria"/>
                <a:sym typeface="Cambria"/>
              </a:rPr>
              <a:t>Abundant, easy to grow</a:t>
            </a:r>
            <a:endParaRPr>
              <a:solidFill>
                <a:schemeClr val="dk1"/>
              </a:solidFill>
              <a:latin typeface="Cambria"/>
              <a:ea typeface="Cambria"/>
              <a:cs typeface="Cambria"/>
              <a:sym typeface="Cambria"/>
            </a:endParaRPr>
          </a:p>
          <a:p>
            <a:pPr indent="-457200" lvl="0" marL="609600" rtl="0" algn="l">
              <a:spcBef>
                <a:spcPts val="0"/>
              </a:spcBef>
              <a:spcAft>
                <a:spcPts val="0"/>
              </a:spcAft>
              <a:buClr>
                <a:schemeClr val="dk1"/>
              </a:buClr>
              <a:buSzPts val="2400"/>
              <a:buFont typeface="Cambria"/>
              <a:buChar char="●"/>
            </a:pPr>
            <a:r>
              <a:rPr lang="en-US">
                <a:solidFill>
                  <a:schemeClr val="dk1"/>
                </a:solidFill>
                <a:latin typeface="Cambria"/>
                <a:ea typeface="Cambria"/>
                <a:cs typeface="Cambria"/>
                <a:sym typeface="Cambria"/>
              </a:rPr>
              <a:t>Easily stored for long periods</a:t>
            </a:r>
            <a:endParaRPr>
              <a:solidFill>
                <a:schemeClr val="dk1"/>
              </a:solidFill>
              <a:latin typeface="Cambria"/>
              <a:ea typeface="Cambria"/>
              <a:cs typeface="Cambria"/>
              <a:sym typeface="Cambria"/>
            </a:endParaRPr>
          </a:p>
          <a:p>
            <a:pPr indent="-457200" lvl="1" marL="1219200" rtl="0" algn="l">
              <a:spcBef>
                <a:spcPts val="0"/>
              </a:spcBef>
              <a:spcAft>
                <a:spcPts val="0"/>
              </a:spcAft>
              <a:buClr>
                <a:schemeClr val="dk1"/>
              </a:buClr>
              <a:buSzPts val="2400"/>
              <a:buFont typeface="Cambria"/>
              <a:buChar char="○"/>
            </a:pPr>
            <a:r>
              <a:rPr lang="en-US" sz="2400">
                <a:solidFill>
                  <a:schemeClr val="dk1"/>
                </a:solidFill>
                <a:latin typeface="Cambria"/>
                <a:ea typeface="Cambria"/>
                <a:cs typeface="Cambria"/>
                <a:sym typeface="Cambria"/>
              </a:rPr>
              <a:t>Globally, 3 main staple crops—rice, corn, and wheat—account for ~ 60% of the world's food energy intake.</a:t>
            </a:r>
            <a:endParaRPr sz="2400">
              <a:solidFill>
                <a:schemeClr val="dk1"/>
              </a:solidFill>
              <a:latin typeface="Cambria"/>
              <a:ea typeface="Cambria"/>
              <a:cs typeface="Cambria"/>
              <a:sym typeface="Cambria"/>
            </a:endParaRPr>
          </a:p>
          <a:p>
            <a:pPr indent="0" lvl="0" marL="609600" rtl="0" algn="l">
              <a:spcBef>
                <a:spcPts val="1600"/>
              </a:spcBef>
              <a:spcAft>
                <a:spcPts val="1600"/>
              </a:spcAft>
              <a:buNone/>
            </a:pPr>
            <a:r>
              <a:rPr b="1" lang="en-US">
                <a:solidFill>
                  <a:schemeClr val="dk1"/>
                </a:solidFill>
                <a:latin typeface="Cambria"/>
                <a:ea typeface="Cambria"/>
                <a:cs typeface="Cambria"/>
                <a:sym typeface="Cambria"/>
              </a:rPr>
              <a:t>What plants do these foods come from &amp; how cultivated?</a:t>
            </a:r>
            <a:endParaRPr b="1">
              <a:solidFill>
                <a:schemeClr val="dk1"/>
              </a:solidFill>
              <a:latin typeface="Cambria"/>
              <a:ea typeface="Cambria"/>
              <a:cs typeface="Cambria"/>
              <a:sym typeface="Cambria"/>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pic>
        <p:nvPicPr>
          <p:cNvPr id="304" name="Google Shape;304;p49"/>
          <p:cNvPicPr preferRelativeResize="0"/>
          <p:nvPr/>
        </p:nvPicPr>
        <p:blipFill rotWithShape="1">
          <a:blip r:embed="rId3">
            <a:alphaModFix/>
          </a:blip>
          <a:srcRect b="2086" l="14413" r="0" t="0"/>
          <a:stretch/>
        </p:blipFill>
        <p:spPr>
          <a:xfrm>
            <a:off x="0" y="-20533"/>
            <a:ext cx="4229327" cy="3227100"/>
          </a:xfrm>
          <a:prstGeom prst="rect">
            <a:avLst/>
          </a:prstGeom>
          <a:noFill/>
          <a:ln>
            <a:noFill/>
          </a:ln>
        </p:spPr>
      </p:pic>
      <p:pic>
        <p:nvPicPr>
          <p:cNvPr id="305" name="Google Shape;305;p49"/>
          <p:cNvPicPr preferRelativeResize="0"/>
          <p:nvPr/>
        </p:nvPicPr>
        <p:blipFill rotWithShape="1">
          <a:blip r:embed="rId4">
            <a:alphaModFix/>
          </a:blip>
          <a:srcRect b="0" l="0" r="19159" t="0"/>
          <a:stretch/>
        </p:blipFill>
        <p:spPr>
          <a:xfrm>
            <a:off x="0" y="3632333"/>
            <a:ext cx="3907874" cy="3225800"/>
          </a:xfrm>
          <a:prstGeom prst="rect">
            <a:avLst/>
          </a:prstGeom>
          <a:noFill/>
          <a:ln>
            <a:noFill/>
          </a:ln>
        </p:spPr>
      </p:pic>
      <p:pic>
        <p:nvPicPr>
          <p:cNvPr id="306" name="Google Shape;306;p49"/>
          <p:cNvPicPr preferRelativeResize="0"/>
          <p:nvPr/>
        </p:nvPicPr>
        <p:blipFill rotWithShape="1">
          <a:blip r:embed="rId5">
            <a:alphaModFix/>
          </a:blip>
          <a:srcRect b="2133" l="0" r="12549" t="0"/>
          <a:stretch/>
        </p:blipFill>
        <p:spPr>
          <a:xfrm>
            <a:off x="4318567" y="0"/>
            <a:ext cx="4321332" cy="3227099"/>
          </a:xfrm>
          <a:prstGeom prst="rect">
            <a:avLst/>
          </a:prstGeom>
          <a:noFill/>
          <a:ln>
            <a:noFill/>
          </a:ln>
        </p:spPr>
      </p:pic>
      <p:pic>
        <p:nvPicPr>
          <p:cNvPr id="307" name="Google Shape;307;p49"/>
          <p:cNvPicPr preferRelativeResize="0"/>
          <p:nvPr/>
        </p:nvPicPr>
        <p:blipFill rotWithShape="1">
          <a:blip r:embed="rId6">
            <a:alphaModFix/>
          </a:blip>
          <a:srcRect b="0" l="0" r="12801" t="0"/>
          <a:stretch/>
        </p:blipFill>
        <p:spPr>
          <a:xfrm>
            <a:off x="8519832" y="3665900"/>
            <a:ext cx="3672034" cy="3158401"/>
          </a:xfrm>
          <a:prstGeom prst="rect">
            <a:avLst/>
          </a:prstGeom>
          <a:noFill/>
          <a:ln>
            <a:noFill/>
          </a:ln>
        </p:spPr>
      </p:pic>
      <p:sp>
        <p:nvSpPr>
          <p:cNvPr id="308" name="Google Shape;308;p49"/>
          <p:cNvSpPr txBox="1"/>
          <p:nvPr/>
        </p:nvSpPr>
        <p:spPr>
          <a:xfrm>
            <a:off x="56517" y="2480163"/>
            <a:ext cx="518700" cy="630000"/>
          </a:xfrm>
          <a:prstGeom prst="rect">
            <a:avLst/>
          </a:prstGeom>
          <a:solidFill>
            <a:schemeClr val="lt2"/>
          </a:solid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b="1" lang="en-US" sz="2800">
                <a:solidFill>
                  <a:schemeClr val="dk1"/>
                </a:solidFill>
              </a:rPr>
              <a:t>A</a:t>
            </a:r>
            <a:endParaRPr b="1" sz="2800">
              <a:solidFill>
                <a:schemeClr val="dk1"/>
              </a:solidFill>
            </a:endParaRPr>
          </a:p>
        </p:txBody>
      </p:sp>
      <p:sp>
        <p:nvSpPr>
          <p:cNvPr id="309" name="Google Shape;309;p49"/>
          <p:cNvSpPr txBox="1"/>
          <p:nvPr/>
        </p:nvSpPr>
        <p:spPr>
          <a:xfrm>
            <a:off x="8883867" y="143500"/>
            <a:ext cx="3308100" cy="3063300"/>
          </a:xfrm>
          <a:prstGeom prst="rect">
            <a:avLst/>
          </a:prstGeom>
          <a:noFill/>
          <a:ln>
            <a:noFill/>
          </a:ln>
        </p:spPr>
        <p:txBody>
          <a:bodyPr anchorCtr="0" anchor="t" bIns="121900" lIns="121900" spcFirstLastPara="1" rIns="121900" wrap="square" tIns="121900">
            <a:noAutofit/>
          </a:bodyPr>
          <a:lstStyle/>
          <a:p>
            <a:pPr indent="-514350" lvl="0" marL="609600" rtl="0" algn="l">
              <a:lnSpc>
                <a:spcPct val="115000"/>
              </a:lnSpc>
              <a:spcBef>
                <a:spcPts val="0"/>
              </a:spcBef>
              <a:spcAft>
                <a:spcPts val="0"/>
              </a:spcAft>
              <a:buClr>
                <a:schemeClr val="dk1"/>
              </a:buClr>
              <a:buSzPts val="3300"/>
              <a:buFont typeface="Cambria"/>
              <a:buAutoNum type="arabicPeriod"/>
            </a:pPr>
            <a:r>
              <a:rPr b="1" lang="en-US" sz="3300">
                <a:solidFill>
                  <a:schemeClr val="dk1"/>
                </a:solidFill>
                <a:latin typeface="Cambria"/>
                <a:ea typeface="Cambria"/>
                <a:cs typeface="Cambria"/>
                <a:sym typeface="Cambria"/>
              </a:rPr>
              <a:t>Acorns </a:t>
            </a:r>
            <a:endParaRPr b="1" sz="3300">
              <a:solidFill>
                <a:schemeClr val="dk1"/>
              </a:solidFill>
              <a:latin typeface="Cambria"/>
              <a:ea typeface="Cambria"/>
              <a:cs typeface="Cambria"/>
              <a:sym typeface="Cambria"/>
            </a:endParaRPr>
          </a:p>
          <a:p>
            <a:pPr indent="-514350" lvl="0" marL="609600" rtl="0" algn="l">
              <a:lnSpc>
                <a:spcPct val="115000"/>
              </a:lnSpc>
              <a:spcBef>
                <a:spcPts val="0"/>
              </a:spcBef>
              <a:spcAft>
                <a:spcPts val="0"/>
              </a:spcAft>
              <a:buClr>
                <a:schemeClr val="dk1"/>
              </a:buClr>
              <a:buSzPts val="3300"/>
              <a:buFont typeface="Cambria"/>
              <a:buAutoNum type="arabicPeriod"/>
            </a:pPr>
            <a:r>
              <a:rPr b="1" lang="en-US" sz="3300">
                <a:solidFill>
                  <a:schemeClr val="dk1"/>
                </a:solidFill>
                <a:latin typeface="Cambria"/>
                <a:ea typeface="Cambria"/>
                <a:cs typeface="Cambria"/>
                <a:sym typeface="Cambria"/>
              </a:rPr>
              <a:t>Corn</a:t>
            </a:r>
            <a:endParaRPr b="1" sz="3300">
              <a:solidFill>
                <a:schemeClr val="dk1"/>
              </a:solidFill>
              <a:latin typeface="Cambria"/>
              <a:ea typeface="Cambria"/>
              <a:cs typeface="Cambria"/>
              <a:sym typeface="Cambria"/>
            </a:endParaRPr>
          </a:p>
          <a:p>
            <a:pPr indent="-514350" lvl="0" marL="609600" rtl="0" algn="l">
              <a:lnSpc>
                <a:spcPct val="115000"/>
              </a:lnSpc>
              <a:spcBef>
                <a:spcPts val="0"/>
              </a:spcBef>
              <a:spcAft>
                <a:spcPts val="0"/>
              </a:spcAft>
              <a:buClr>
                <a:schemeClr val="dk1"/>
              </a:buClr>
              <a:buSzPts val="3300"/>
              <a:buFont typeface="Cambria"/>
              <a:buAutoNum type="arabicPeriod"/>
            </a:pPr>
            <a:r>
              <a:rPr b="1" lang="en-US" sz="3300">
                <a:solidFill>
                  <a:schemeClr val="dk1"/>
                </a:solidFill>
                <a:latin typeface="Cambria"/>
                <a:ea typeface="Cambria"/>
                <a:cs typeface="Cambria"/>
                <a:sym typeface="Cambria"/>
              </a:rPr>
              <a:t>Potato</a:t>
            </a:r>
            <a:endParaRPr b="1" sz="3300">
              <a:solidFill>
                <a:schemeClr val="dk1"/>
              </a:solidFill>
              <a:latin typeface="Cambria"/>
              <a:ea typeface="Cambria"/>
              <a:cs typeface="Cambria"/>
              <a:sym typeface="Cambria"/>
            </a:endParaRPr>
          </a:p>
          <a:p>
            <a:pPr indent="-514350" lvl="0" marL="609600" rtl="0" algn="l">
              <a:lnSpc>
                <a:spcPct val="115000"/>
              </a:lnSpc>
              <a:spcBef>
                <a:spcPts val="0"/>
              </a:spcBef>
              <a:spcAft>
                <a:spcPts val="0"/>
              </a:spcAft>
              <a:buClr>
                <a:schemeClr val="dk1"/>
              </a:buClr>
              <a:buSzPts val="3300"/>
              <a:buFont typeface="Cambria"/>
              <a:buAutoNum type="arabicPeriod"/>
            </a:pPr>
            <a:r>
              <a:rPr b="1" lang="en-US" sz="3300">
                <a:solidFill>
                  <a:schemeClr val="dk1"/>
                </a:solidFill>
                <a:latin typeface="Cambria"/>
                <a:ea typeface="Cambria"/>
                <a:cs typeface="Cambria"/>
                <a:sym typeface="Cambria"/>
              </a:rPr>
              <a:t>Rice</a:t>
            </a:r>
            <a:endParaRPr b="1" sz="3300">
              <a:solidFill>
                <a:schemeClr val="dk1"/>
              </a:solidFill>
              <a:latin typeface="Cambria"/>
              <a:ea typeface="Cambria"/>
              <a:cs typeface="Cambria"/>
              <a:sym typeface="Cambria"/>
            </a:endParaRPr>
          </a:p>
          <a:p>
            <a:pPr indent="-514350" lvl="0" marL="609600" rtl="0" algn="l">
              <a:lnSpc>
                <a:spcPct val="115000"/>
              </a:lnSpc>
              <a:spcBef>
                <a:spcPts val="0"/>
              </a:spcBef>
              <a:spcAft>
                <a:spcPts val="0"/>
              </a:spcAft>
              <a:buClr>
                <a:schemeClr val="dk1"/>
              </a:buClr>
              <a:buSzPts val="3300"/>
              <a:buFont typeface="Cambria"/>
              <a:buAutoNum type="arabicPeriod"/>
            </a:pPr>
            <a:r>
              <a:rPr b="1" lang="en-US" sz="3300">
                <a:solidFill>
                  <a:schemeClr val="dk1"/>
                </a:solidFill>
                <a:latin typeface="Cambria"/>
                <a:ea typeface="Cambria"/>
                <a:cs typeface="Cambria"/>
                <a:sym typeface="Cambria"/>
              </a:rPr>
              <a:t>Wheat</a:t>
            </a:r>
            <a:endParaRPr b="1" sz="3300">
              <a:solidFill>
                <a:schemeClr val="dk1"/>
              </a:solidFill>
              <a:latin typeface="Cambria"/>
              <a:ea typeface="Cambria"/>
              <a:cs typeface="Cambria"/>
              <a:sym typeface="Cambria"/>
            </a:endParaRPr>
          </a:p>
        </p:txBody>
      </p:sp>
      <p:sp>
        <p:nvSpPr>
          <p:cNvPr id="310" name="Google Shape;310;p49"/>
          <p:cNvSpPr txBox="1"/>
          <p:nvPr/>
        </p:nvSpPr>
        <p:spPr>
          <a:xfrm>
            <a:off x="4356253" y="2536669"/>
            <a:ext cx="518700" cy="630000"/>
          </a:xfrm>
          <a:prstGeom prst="rect">
            <a:avLst/>
          </a:prstGeom>
          <a:solidFill>
            <a:schemeClr val="lt2"/>
          </a:solid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b="1" lang="en-US" sz="2800">
                <a:solidFill>
                  <a:schemeClr val="dk1"/>
                </a:solidFill>
              </a:rPr>
              <a:t>B</a:t>
            </a:r>
            <a:endParaRPr b="1" sz="2800">
              <a:solidFill>
                <a:schemeClr val="dk1"/>
              </a:solidFill>
            </a:endParaRPr>
          </a:p>
        </p:txBody>
      </p:sp>
      <p:sp>
        <p:nvSpPr>
          <p:cNvPr id="311" name="Google Shape;311;p49"/>
          <p:cNvSpPr txBox="1"/>
          <p:nvPr/>
        </p:nvSpPr>
        <p:spPr>
          <a:xfrm>
            <a:off x="56498" y="6145796"/>
            <a:ext cx="518700" cy="630000"/>
          </a:xfrm>
          <a:prstGeom prst="rect">
            <a:avLst/>
          </a:prstGeom>
          <a:solidFill>
            <a:schemeClr val="lt2"/>
          </a:solid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b="1" lang="en-US" sz="2800">
                <a:solidFill>
                  <a:schemeClr val="dk1"/>
                </a:solidFill>
              </a:rPr>
              <a:t>C</a:t>
            </a:r>
            <a:endParaRPr b="1" sz="2800">
              <a:solidFill>
                <a:schemeClr val="dk1"/>
              </a:solidFill>
            </a:endParaRPr>
          </a:p>
        </p:txBody>
      </p:sp>
      <p:sp>
        <p:nvSpPr>
          <p:cNvPr id="312" name="Google Shape;312;p49"/>
          <p:cNvSpPr txBox="1"/>
          <p:nvPr/>
        </p:nvSpPr>
        <p:spPr>
          <a:xfrm>
            <a:off x="8576338" y="6125916"/>
            <a:ext cx="518700" cy="630000"/>
          </a:xfrm>
          <a:prstGeom prst="rect">
            <a:avLst/>
          </a:prstGeom>
          <a:solidFill>
            <a:schemeClr val="lt2"/>
          </a:solid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b="1" lang="en-US" sz="2800">
                <a:solidFill>
                  <a:schemeClr val="dk1"/>
                </a:solidFill>
              </a:rPr>
              <a:t>E</a:t>
            </a:r>
            <a:endParaRPr b="1" sz="2800">
              <a:solidFill>
                <a:schemeClr val="dk1"/>
              </a:solidFill>
            </a:endParaRPr>
          </a:p>
        </p:txBody>
      </p:sp>
      <p:pic>
        <p:nvPicPr>
          <p:cNvPr id="313" name="Google Shape;313;p49"/>
          <p:cNvPicPr preferRelativeResize="0"/>
          <p:nvPr/>
        </p:nvPicPr>
        <p:blipFill rotWithShape="1">
          <a:blip r:embed="rId7">
            <a:alphaModFix/>
          </a:blip>
          <a:srcRect b="0" l="7403" r="3510" t="0"/>
          <a:stretch/>
        </p:blipFill>
        <p:spPr>
          <a:xfrm>
            <a:off x="4098147" y="3632333"/>
            <a:ext cx="4321334" cy="3225799"/>
          </a:xfrm>
          <a:prstGeom prst="rect">
            <a:avLst/>
          </a:prstGeom>
          <a:noFill/>
          <a:ln>
            <a:noFill/>
          </a:ln>
        </p:spPr>
      </p:pic>
      <p:sp>
        <p:nvSpPr>
          <p:cNvPr id="314" name="Google Shape;314;p49"/>
          <p:cNvSpPr txBox="1"/>
          <p:nvPr/>
        </p:nvSpPr>
        <p:spPr>
          <a:xfrm>
            <a:off x="4123131" y="6165674"/>
            <a:ext cx="518700" cy="630000"/>
          </a:xfrm>
          <a:prstGeom prst="rect">
            <a:avLst/>
          </a:prstGeom>
          <a:solidFill>
            <a:schemeClr val="lt2"/>
          </a:solid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b="1" lang="en-US" sz="2800">
                <a:solidFill>
                  <a:schemeClr val="dk1"/>
                </a:solidFill>
              </a:rPr>
              <a:t>D</a:t>
            </a:r>
            <a:endParaRPr b="1" sz="2800">
              <a:solidFill>
                <a:schemeClr val="dk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50"/>
          <p:cNvSpPr txBox="1"/>
          <p:nvPr>
            <p:ph type="title"/>
          </p:nvPr>
        </p:nvSpPr>
        <p:spPr>
          <a:xfrm>
            <a:off x="415600" y="240767"/>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b="1" lang="en-US">
                <a:latin typeface="Cambria"/>
                <a:ea typeface="Cambria"/>
                <a:cs typeface="Cambria"/>
                <a:sym typeface="Cambria"/>
              </a:rPr>
              <a:t>Staple Crops Jigsaw Activity:  Home/Expert Groups</a:t>
            </a:r>
            <a:endParaRPr b="1">
              <a:latin typeface="Cambria"/>
              <a:ea typeface="Cambria"/>
              <a:cs typeface="Cambria"/>
              <a:sym typeface="Cambria"/>
            </a:endParaRPr>
          </a:p>
        </p:txBody>
      </p:sp>
      <p:sp>
        <p:nvSpPr>
          <p:cNvPr id="320" name="Google Shape;320;p50"/>
          <p:cNvSpPr txBox="1"/>
          <p:nvPr>
            <p:ph idx="1" type="body"/>
          </p:nvPr>
        </p:nvSpPr>
        <p:spPr>
          <a:xfrm>
            <a:off x="310442" y="1683946"/>
            <a:ext cx="11512500" cy="4176300"/>
          </a:xfrm>
          <a:prstGeom prst="rect">
            <a:avLst/>
          </a:prstGeom>
        </p:spPr>
        <p:txBody>
          <a:bodyPr anchorCtr="0" anchor="t" bIns="121900" lIns="121900" spcFirstLastPara="1" rIns="121900" wrap="square" tIns="121900">
            <a:noAutofit/>
          </a:bodyPr>
          <a:lstStyle/>
          <a:p>
            <a:pPr indent="-457200" lvl="0" marL="609600" rtl="0" algn="l">
              <a:spcBef>
                <a:spcPts val="0"/>
              </a:spcBef>
              <a:spcAft>
                <a:spcPts val="0"/>
              </a:spcAft>
              <a:buClr>
                <a:schemeClr val="dk1"/>
              </a:buClr>
              <a:buSzPts val="2400"/>
              <a:buAutoNum type="arabicPeriod"/>
            </a:pPr>
            <a:r>
              <a:rPr lang="en-US">
                <a:solidFill>
                  <a:schemeClr val="dk1"/>
                </a:solidFill>
                <a:latin typeface="Cambria"/>
                <a:ea typeface="Cambria"/>
                <a:cs typeface="Cambria"/>
                <a:sym typeface="Cambria"/>
              </a:rPr>
              <a:t>Research information on </a:t>
            </a:r>
            <a:r>
              <a:rPr b="1" lang="en-US">
                <a:solidFill>
                  <a:schemeClr val="dk1"/>
                </a:solidFill>
                <a:latin typeface="Cambria"/>
                <a:ea typeface="Cambria"/>
                <a:cs typeface="Cambria"/>
                <a:sym typeface="Cambria"/>
              </a:rPr>
              <a:t>each topic within your home group and summarize your research to your group.</a:t>
            </a:r>
            <a:r>
              <a:rPr lang="en-US">
                <a:solidFill>
                  <a:schemeClr val="dk1"/>
                </a:solidFill>
                <a:latin typeface="Cambria"/>
                <a:ea typeface="Cambria"/>
                <a:cs typeface="Cambria"/>
                <a:sym typeface="Cambria"/>
              </a:rPr>
              <a:t>.</a:t>
            </a:r>
            <a:endParaRPr>
              <a:solidFill>
                <a:schemeClr val="dk1"/>
              </a:solidFill>
              <a:latin typeface="Cambria"/>
              <a:ea typeface="Cambria"/>
              <a:cs typeface="Cambria"/>
              <a:sym typeface="Cambria"/>
            </a:endParaRPr>
          </a:p>
          <a:p>
            <a:pPr indent="-457200" lvl="0" marL="609600" rtl="0" algn="l">
              <a:spcBef>
                <a:spcPts val="0"/>
              </a:spcBef>
              <a:spcAft>
                <a:spcPts val="0"/>
              </a:spcAft>
              <a:buClr>
                <a:schemeClr val="dk1"/>
              </a:buClr>
              <a:buSzPts val="2400"/>
              <a:buFont typeface="Cambria"/>
              <a:buAutoNum type="arabicPeriod"/>
            </a:pPr>
            <a:r>
              <a:rPr lang="en-US">
                <a:solidFill>
                  <a:schemeClr val="dk1"/>
                </a:solidFill>
                <a:latin typeface="Cambria"/>
                <a:ea typeface="Cambria"/>
                <a:cs typeface="Cambria"/>
                <a:sym typeface="Cambria"/>
              </a:rPr>
              <a:t>Take notes on each topic, your own research &amp; that of your expert group members, so that you can report out to others not in your group.</a:t>
            </a:r>
            <a:endParaRPr>
              <a:solidFill>
                <a:schemeClr val="dk1"/>
              </a:solidFill>
              <a:latin typeface="Cambria"/>
              <a:ea typeface="Cambria"/>
              <a:cs typeface="Cambria"/>
              <a:sym typeface="Cambria"/>
            </a:endParaRPr>
          </a:p>
          <a:p>
            <a:pPr indent="-457200" lvl="0" marL="609600" rtl="0" algn="l">
              <a:spcBef>
                <a:spcPts val="0"/>
              </a:spcBef>
              <a:spcAft>
                <a:spcPts val="0"/>
              </a:spcAft>
              <a:buClr>
                <a:schemeClr val="dk1"/>
              </a:buClr>
              <a:buSzPts val="2400"/>
              <a:buFont typeface="Cambria"/>
              <a:buAutoNum type="arabicPeriod"/>
            </a:pPr>
            <a:r>
              <a:rPr lang="en-US">
                <a:solidFill>
                  <a:schemeClr val="dk1"/>
                </a:solidFill>
                <a:latin typeface="Cambria"/>
                <a:ea typeface="Cambria"/>
                <a:cs typeface="Cambria"/>
                <a:sym typeface="Cambria"/>
              </a:rPr>
              <a:t>Jigsaw to home groups, so that one representative for each staple crop is in a group together.</a:t>
            </a:r>
            <a:endParaRPr>
              <a:solidFill>
                <a:schemeClr val="dk1"/>
              </a:solidFill>
              <a:latin typeface="Cambria"/>
              <a:ea typeface="Cambria"/>
              <a:cs typeface="Cambria"/>
              <a:sym typeface="Cambria"/>
            </a:endParaRPr>
          </a:p>
          <a:p>
            <a:pPr indent="-457200" lvl="0" marL="609600" rtl="0" algn="l">
              <a:spcBef>
                <a:spcPts val="0"/>
              </a:spcBef>
              <a:spcAft>
                <a:spcPts val="0"/>
              </a:spcAft>
              <a:buClr>
                <a:schemeClr val="dk1"/>
              </a:buClr>
              <a:buSzPts val="2400"/>
              <a:buFont typeface="Cambria"/>
              <a:buAutoNum type="arabicPeriod"/>
            </a:pPr>
            <a:r>
              <a:rPr lang="en-US">
                <a:solidFill>
                  <a:schemeClr val="dk1"/>
                </a:solidFill>
                <a:latin typeface="Cambria"/>
                <a:ea typeface="Cambria"/>
                <a:cs typeface="Cambria"/>
                <a:sym typeface="Cambria"/>
              </a:rPr>
              <a:t>Summarize your information researched in your expert group, and take notes on each staple crop presented.</a:t>
            </a:r>
            <a:endParaRPr>
              <a:solidFill>
                <a:schemeClr val="dk1"/>
              </a:solidFill>
              <a:latin typeface="Cambria"/>
              <a:ea typeface="Cambria"/>
              <a:cs typeface="Cambria"/>
              <a:sym typeface="Cambria"/>
            </a:endParaRPr>
          </a:p>
          <a:p>
            <a:pPr indent="0" lvl="0" marL="0" rtl="0" algn="l">
              <a:spcBef>
                <a:spcPts val="1600"/>
              </a:spcBef>
              <a:spcAft>
                <a:spcPts val="1600"/>
              </a:spcAft>
              <a:buNone/>
            </a:pPr>
            <a:r>
              <a:t/>
            </a:r>
            <a:endParaRPr>
              <a:latin typeface="Cambria"/>
              <a:ea typeface="Cambria"/>
              <a:cs typeface="Cambria"/>
              <a:sym typeface="Cambri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56" name="Shape 156"/>
        <p:cNvGrpSpPr/>
        <p:nvPr/>
      </p:nvGrpSpPr>
      <p:grpSpPr>
        <a:xfrm>
          <a:off x="0" y="0"/>
          <a:ext cx="0" cy="0"/>
          <a:chOff x="0" y="0"/>
          <a:chExt cx="0" cy="0"/>
        </a:xfrm>
      </p:grpSpPr>
      <p:sp>
        <p:nvSpPr>
          <p:cNvPr id="157" name="Google Shape;157;p33"/>
          <p:cNvSpPr txBox="1"/>
          <p:nvPr/>
        </p:nvSpPr>
        <p:spPr>
          <a:xfrm>
            <a:off x="776900" y="2305150"/>
            <a:ext cx="4388700" cy="4240500"/>
          </a:xfrm>
          <a:prstGeom prst="rect">
            <a:avLst/>
          </a:prstGeom>
          <a:noFill/>
          <a:ln>
            <a:noFill/>
          </a:ln>
        </p:spPr>
        <p:txBody>
          <a:bodyPr anchorCtr="0" anchor="t" bIns="45700" lIns="91425" spcFirstLastPara="1" rIns="91425" wrap="square" tIns="45700">
            <a:normAutofit/>
          </a:bodyPr>
          <a:lstStyle/>
          <a:p>
            <a:pPr indent="-228600" lvl="0" marL="228600" rtl="0" algn="l">
              <a:lnSpc>
                <a:spcPct val="80000"/>
              </a:lnSpc>
              <a:spcBef>
                <a:spcPts val="560"/>
              </a:spcBef>
              <a:spcAft>
                <a:spcPts val="0"/>
              </a:spcAft>
              <a:buClr>
                <a:srgbClr val="000000"/>
              </a:buClr>
              <a:buSzPts val="2400"/>
              <a:buFont typeface="Cambria"/>
              <a:buChar char="●"/>
            </a:pPr>
            <a:r>
              <a:rPr lang="en-US" sz="2400">
                <a:latin typeface="Cambria"/>
                <a:ea typeface="Cambria"/>
                <a:cs typeface="Cambria"/>
                <a:sym typeface="Cambria"/>
              </a:rPr>
              <a:t>Reflect &amp; Share: Meaningful Meals</a:t>
            </a:r>
            <a:endParaRPr sz="2400">
              <a:latin typeface="Cambria"/>
              <a:ea typeface="Cambria"/>
              <a:cs typeface="Cambria"/>
              <a:sym typeface="Cambria"/>
            </a:endParaRPr>
          </a:p>
          <a:p>
            <a:pPr indent="-228600" lvl="0" marL="228600" rtl="0" algn="l">
              <a:lnSpc>
                <a:spcPct val="80000"/>
              </a:lnSpc>
              <a:spcBef>
                <a:spcPts val="560"/>
              </a:spcBef>
              <a:spcAft>
                <a:spcPts val="0"/>
              </a:spcAft>
              <a:buClr>
                <a:srgbClr val="000000"/>
              </a:buClr>
              <a:buSzPts val="2400"/>
              <a:buFont typeface="Cambria"/>
              <a:buChar char="●"/>
            </a:pPr>
            <a:r>
              <a:rPr lang="en-US" sz="2400">
                <a:latin typeface="Cambria"/>
                <a:ea typeface="Cambria"/>
                <a:cs typeface="Cambria"/>
                <a:sym typeface="Cambria"/>
              </a:rPr>
              <a:t>Mini-Lecture: Crop Origins &amp; Staple Crops</a:t>
            </a:r>
            <a:endParaRPr sz="2400">
              <a:latin typeface="Cambria"/>
              <a:ea typeface="Cambria"/>
              <a:cs typeface="Cambria"/>
              <a:sym typeface="Cambria"/>
            </a:endParaRPr>
          </a:p>
          <a:p>
            <a:pPr indent="-228600" lvl="0" marL="228600" rtl="0" algn="l">
              <a:lnSpc>
                <a:spcPct val="80000"/>
              </a:lnSpc>
              <a:spcBef>
                <a:spcPts val="560"/>
              </a:spcBef>
              <a:spcAft>
                <a:spcPts val="0"/>
              </a:spcAft>
              <a:buClr>
                <a:srgbClr val="000000"/>
              </a:buClr>
              <a:buSzPts val="2400"/>
              <a:buFont typeface="Cambria"/>
              <a:buChar char="●"/>
            </a:pPr>
            <a:r>
              <a:rPr lang="en-US" sz="2400">
                <a:latin typeface="Cambria"/>
                <a:ea typeface="Cambria"/>
                <a:cs typeface="Cambria"/>
                <a:sym typeface="Cambria"/>
              </a:rPr>
              <a:t>Group Research: Staple Crop</a:t>
            </a:r>
            <a:endParaRPr sz="2400">
              <a:latin typeface="Cambria"/>
              <a:ea typeface="Cambria"/>
              <a:cs typeface="Cambria"/>
              <a:sym typeface="Cambria"/>
            </a:endParaRPr>
          </a:p>
          <a:p>
            <a:pPr indent="-228600" lvl="0" marL="228600" rtl="0" algn="l">
              <a:lnSpc>
                <a:spcPct val="80000"/>
              </a:lnSpc>
              <a:spcBef>
                <a:spcPts val="560"/>
              </a:spcBef>
              <a:spcAft>
                <a:spcPts val="0"/>
              </a:spcAft>
              <a:buClr>
                <a:srgbClr val="000000"/>
              </a:buClr>
              <a:buSzPts val="2400"/>
              <a:buFont typeface="Cambria"/>
              <a:buChar char="●"/>
            </a:pPr>
            <a:r>
              <a:rPr lang="en-US" sz="2400">
                <a:latin typeface="Cambria"/>
                <a:ea typeface="Cambria"/>
                <a:cs typeface="Cambria"/>
                <a:sym typeface="Cambria"/>
              </a:rPr>
              <a:t>Jigsaw: Share Research in New Group</a:t>
            </a:r>
            <a:endParaRPr sz="2400">
              <a:latin typeface="Cambria"/>
              <a:ea typeface="Cambria"/>
              <a:cs typeface="Cambria"/>
              <a:sym typeface="Cambria"/>
            </a:endParaRPr>
          </a:p>
          <a:p>
            <a:pPr indent="-228600" lvl="0" marL="228600" rtl="0" algn="l">
              <a:lnSpc>
                <a:spcPct val="80000"/>
              </a:lnSpc>
              <a:spcBef>
                <a:spcPts val="560"/>
              </a:spcBef>
              <a:spcAft>
                <a:spcPts val="0"/>
              </a:spcAft>
              <a:buClr>
                <a:srgbClr val="000000"/>
              </a:buClr>
              <a:buSzPts val="2400"/>
              <a:buFont typeface="Cambria"/>
              <a:buChar char="●"/>
            </a:pPr>
            <a:r>
              <a:rPr lang="en-US" sz="2400">
                <a:latin typeface="Cambria"/>
                <a:ea typeface="Cambria"/>
                <a:cs typeface="Cambria"/>
                <a:sym typeface="Cambria"/>
              </a:rPr>
              <a:t>Mini-Lecture: Ecosystems and Agriculture </a:t>
            </a:r>
            <a:endParaRPr sz="2400">
              <a:latin typeface="Cambria"/>
              <a:ea typeface="Cambria"/>
              <a:cs typeface="Cambria"/>
              <a:sym typeface="Cambria"/>
            </a:endParaRPr>
          </a:p>
          <a:p>
            <a:pPr indent="-228600" lvl="0" marL="228600" rtl="0" algn="l">
              <a:lnSpc>
                <a:spcPct val="80000"/>
              </a:lnSpc>
              <a:spcBef>
                <a:spcPts val="560"/>
              </a:spcBef>
              <a:spcAft>
                <a:spcPts val="0"/>
              </a:spcAft>
              <a:buClr>
                <a:srgbClr val="000000"/>
              </a:buClr>
              <a:buSzPts val="2400"/>
              <a:buFont typeface="Cambria"/>
              <a:buChar char="●"/>
            </a:pPr>
            <a:r>
              <a:rPr lang="en-US" sz="2400">
                <a:latin typeface="Cambria"/>
                <a:ea typeface="Cambria"/>
                <a:cs typeface="Cambria"/>
                <a:sym typeface="Cambria"/>
              </a:rPr>
              <a:t>Wrap-Up Discussion</a:t>
            </a:r>
            <a:endParaRPr sz="2400">
              <a:latin typeface="Cambria"/>
              <a:ea typeface="Cambria"/>
              <a:cs typeface="Cambria"/>
              <a:sym typeface="Cambria"/>
            </a:endParaRPr>
          </a:p>
          <a:p>
            <a:pPr indent="0" lvl="0" marL="0" rtl="0" algn="l">
              <a:lnSpc>
                <a:spcPct val="80000"/>
              </a:lnSpc>
              <a:spcBef>
                <a:spcPts val="560"/>
              </a:spcBef>
              <a:spcAft>
                <a:spcPts val="0"/>
              </a:spcAft>
              <a:buNone/>
            </a:pPr>
            <a:r>
              <a:t/>
            </a:r>
            <a:endParaRPr sz="2400">
              <a:latin typeface="Cambria"/>
              <a:ea typeface="Cambria"/>
              <a:cs typeface="Cambria"/>
              <a:sym typeface="Cambria"/>
            </a:endParaRPr>
          </a:p>
        </p:txBody>
      </p:sp>
      <p:sp>
        <p:nvSpPr>
          <p:cNvPr id="158" name="Google Shape;158;p33"/>
          <p:cNvSpPr txBox="1"/>
          <p:nvPr>
            <p:ph type="title"/>
          </p:nvPr>
        </p:nvSpPr>
        <p:spPr>
          <a:xfrm>
            <a:off x="1333378" y="851575"/>
            <a:ext cx="4658100" cy="1054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5400"/>
              <a:buFont typeface="Cambria"/>
              <a:buNone/>
            </a:pPr>
            <a:r>
              <a:rPr lang="en-US" sz="4400"/>
              <a:t>Today’s Activities</a:t>
            </a:r>
            <a:endParaRPr sz="4400"/>
          </a:p>
        </p:txBody>
      </p:sp>
      <p:pic>
        <p:nvPicPr>
          <p:cNvPr id="159" name="Google Shape;159;p33" title="Screenshot 2025-09-19 at 7.18.33 PM.png"/>
          <p:cNvPicPr preferRelativeResize="0"/>
          <p:nvPr/>
        </p:nvPicPr>
        <p:blipFill rotWithShape="1">
          <a:blip r:embed="rId3">
            <a:alphaModFix/>
          </a:blip>
          <a:srcRect b="0" l="0" r="0" t="0"/>
          <a:stretch/>
        </p:blipFill>
        <p:spPr>
          <a:xfrm rot="-138751">
            <a:off x="8128450" y="2864266"/>
            <a:ext cx="1113623" cy="1586531"/>
          </a:xfrm>
          <a:prstGeom prst="rect">
            <a:avLst/>
          </a:prstGeom>
          <a:noFill/>
          <a:ln>
            <a:noFill/>
          </a:ln>
        </p:spPr>
      </p:pic>
      <p:pic>
        <p:nvPicPr>
          <p:cNvPr id="160" name="Google Shape;160;p33"/>
          <p:cNvPicPr preferRelativeResize="0"/>
          <p:nvPr/>
        </p:nvPicPr>
        <p:blipFill rotWithShape="1">
          <a:blip r:embed="rId4">
            <a:alphaModFix/>
          </a:blip>
          <a:srcRect b="0" l="61938" r="4142" t="27029"/>
          <a:stretch/>
        </p:blipFill>
        <p:spPr>
          <a:xfrm>
            <a:off x="9097355" y="596106"/>
            <a:ext cx="2998282" cy="4837752"/>
          </a:xfrm>
          <a:prstGeom prst="rect">
            <a:avLst/>
          </a:prstGeom>
          <a:noFill/>
          <a:ln>
            <a:noFill/>
          </a:ln>
        </p:spPr>
      </p:pic>
      <p:pic>
        <p:nvPicPr>
          <p:cNvPr id="161" name="Google Shape;161;p33"/>
          <p:cNvPicPr preferRelativeResize="0"/>
          <p:nvPr/>
        </p:nvPicPr>
        <p:blipFill rotWithShape="1">
          <a:blip r:embed="rId4">
            <a:alphaModFix/>
          </a:blip>
          <a:srcRect b="0" l="5475" r="53176" t="27029"/>
          <a:stretch/>
        </p:blipFill>
        <p:spPr>
          <a:xfrm>
            <a:off x="5903637" y="596092"/>
            <a:ext cx="3655170" cy="4837752"/>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pic>
        <p:nvPicPr>
          <p:cNvPr id="325" name="Google Shape;325;p51" title="Screenshot 2026-02-19 at 1.18.18 AM.png"/>
          <p:cNvPicPr preferRelativeResize="0"/>
          <p:nvPr/>
        </p:nvPicPr>
        <p:blipFill>
          <a:blip r:embed="rId3">
            <a:alphaModFix/>
          </a:blip>
          <a:stretch>
            <a:fillRect/>
          </a:stretch>
        </p:blipFill>
        <p:spPr>
          <a:xfrm>
            <a:off x="152400" y="152400"/>
            <a:ext cx="11873197" cy="655320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52"/>
          <p:cNvSpPr txBox="1"/>
          <p:nvPr>
            <p:ph type="title"/>
          </p:nvPr>
        </p:nvSpPr>
        <p:spPr>
          <a:xfrm>
            <a:off x="415600" y="203733"/>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b="1" lang="en-US">
                <a:latin typeface="Cambria"/>
                <a:ea typeface="Cambria"/>
                <a:cs typeface="Cambria"/>
                <a:sym typeface="Cambria"/>
              </a:rPr>
              <a:t>Ecosystems &amp; Agriculture (big picture/overview)</a:t>
            </a:r>
            <a:endParaRPr b="1">
              <a:latin typeface="Cambria"/>
              <a:ea typeface="Cambria"/>
              <a:cs typeface="Cambria"/>
              <a:sym typeface="Cambria"/>
            </a:endParaRPr>
          </a:p>
        </p:txBody>
      </p:sp>
      <p:sp>
        <p:nvSpPr>
          <p:cNvPr id="331" name="Google Shape;331;p52"/>
          <p:cNvSpPr txBox="1"/>
          <p:nvPr>
            <p:ph idx="1" type="body"/>
          </p:nvPr>
        </p:nvSpPr>
        <p:spPr>
          <a:xfrm>
            <a:off x="415600" y="1536633"/>
            <a:ext cx="11360700" cy="4555200"/>
          </a:xfrm>
          <a:prstGeom prst="rect">
            <a:avLst/>
          </a:prstGeom>
        </p:spPr>
        <p:txBody>
          <a:bodyPr anchorCtr="0" anchor="t" bIns="121900" lIns="121900" spcFirstLastPara="1" rIns="121900" wrap="square" tIns="121900">
            <a:noAutofit/>
          </a:bodyPr>
          <a:lstStyle/>
          <a:p>
            <a:pPr indent="-457200" lvl="0" marL="609600" rtl="0" algn="l">
              <a:spcBef>
                <a:spcPts val="0"/>
              </a:spcBef>
              <a:spcAft>
                <a:spcPts val="0"/>
              </a:spcAft>
              <a:buClr>
                <a:schemeClr val="dk1"/>
              </a:buClr>
              <a:buSzPts val="2400"/>
              <a:buFont typeface="Cambria"/>
              <a:buChar char="●"/>
            </a:pPr>
            <a:r>
              <a:rPr lang="en-US">
                <a:solidFill>
                  <a:schemeClr val="dk1"/>
                </a:solidFill>
                <a:latin typeface="Cambria"/>
                <a:ea typeface="Cambria"/>
                <a:cs typeface="Cambria"/>
                <a:sym typeface="Cambria"/>
              </a:rPr>
              <a:t>Humans are omnivores: we have choices </a:t>
            </a:r>
            <a:endParaRPr>
              <a:solidFill>
                <a:schemeClr val="dk1"/>
              </a:solidFill>
              <a:latin typeface="Cambria"/>
              <a:ea typeface="Cambria"/>
              <a:cs typeface="Cambria"/>
              <a:sym typeface="Cambria"/>
            </a:endParaRPr>
          </a:p>
          <a:p>
            <a:pPr indent="-457200" lvl="1" marL="1219200" rtl="0" algn="l">
              <a:spcBef>
                <a:spcPts val="0"/>
              </a:spcBef>
              <a:spcAft>
                <a:spcPts val="0"/>
              </a:spcAft>
              <a:buClr>
                <a:schemeClr val="dk1"/>
              </a:buClr>
              <a:buSzPts val="2400"/>
              <a:buFont typeface="Cambria"/>
              <a:buChar char="○"/>
            </a:pPr>
            <a:r>
              <a:rPr lang="en-US" sz="2400">
                <a:solidFill>
                  <a:schemeClr val="dk1"/>
                </a:solidFill>
                <a:latin typeface="Cambria"/>
                <a:ea typeface="Cambria"/>
                <a:cs typeface="Cambria"/>
                <a:sym typeface="Cambria"/>
              </a:rPr>
              <a:t>We can get all our protein from plants</a:t>
            </a:r>
            <a:endParaRPr sz="2400">
              <a:solidFill>
                <a:schemeClr val="dk1"/>
              </a:solidFill>
              <a:latin typeface="Cambria"/>
              <a:ea typeface="Cambria"/>
              <a:cs typeface="Cambria"/>
              <a:sym typeface="Cambria"/>
            </a:endParaRPr>
          </a:p>
          <a:p>
            <a:pPr indent="-457200" lvl="1" marL="1219200" rtl="0" algn="l">
              <a:spcBef>
                <a:spcPts val="0"/>
              </a:spcBef>
              <a:spcAft>
                <a:spcPts val="0"/>
              </a:spcAft>
              <a:buClr>
                <a:schemeClr val="dk1"/>
              </a:buClr>
              <a:buSzPts val="2400"/>
              <a:buFont typeface="Cambria"/>
              <a:buChar char="○"/>
            </a:pPr>
            <a:r>
              <a:rPr lang="en-US" sz="2400">
                <a:solidFill>
                  <a:schemeClr val="dk1"/>
                </a:solidFill>
                <a:latin typeface="Cambria"/>
                <a:ea typeface="Cambria"/>
                <a:cs typeface="Cambria"/>
                <a:sym typeface="Cambria"/>
              </a:rPr>
              <a:t>We can incorporate other sources of protein as well</a:t>
            </a:r>
            <a:endParaRPr sz="2400">
              <a:solidFill>
                <a:schemeClr val="dk1"/>
              </a:solidFill>
              <a:latin typeface="Cambria"/>
              <a:ea typeface="Cambria"/>
              <a:cs typeface="Cambria"/>
              <a:sym typeface="Cambria"/>
            </a:endParaRPr>
          </a:p>
          <a:p>
            <a:pPr indent="-457200" lvl="0" marL="609600" rtl="0" algn="l">
              <a:spcBef>
                <a:spcPts val="0"/>
              </a:spcBef>
              <a:spcAft>
                <a:spcPts val="0"/>
              </a:spcAft>
              <a:buClr>
                <a:schemeClr val="dk1"/>
              </a:buClr>
              <a:buSzPts val="2400"/>
              <a:buFont typeface="Cambria"/>
              <a:buChar char="●"/>
            </a:pPr>
            <a:r>
              <a:rPr lang="en-US">
                <a:solidFill>
                  <a:schemeClr val="dk1"/>
                </a:solidFill>
                <a:latin typeface="Cambria"/>
                <a:ea typeface="Cambria"/>
                <a:cs typeface="Cambria"/>
                <a:sym typeface="Cambria"/>
              </a:rPr>
              <a:t>Traditional food systems</a:t>
            </a:r>
            <a:endParaRPr>
              <a:solidFill>
                <a:schemeClr val="dk1"/>
              </a:solidFill>
              <a:latin typeface="Cambria"/>
              <a:ea typeface="Cambria"/>
              <a:cs typeface="Cambria"/>
              <a:sym typeface="Cambria"/>
            </a:endParaRPr>
          </a:p>
          <a:p>
            <a:pPr indent="-457200" lvl="1" marL="1219200" rtl="0" algn="l">
              <a:spcBef>
                <a:spcPts val="0"/>
              </a:spcBef>
              <a:spcAft>
                <a:spcPts val="0"/>
              </a:spcAft>
              <a:buClr>
                <a:schemeClr val="dk1"/>
              </a:buClr>
              <a:buSzPts val="2400"/>
              <a:buFont typeface="Cambria"/>
              <a:buChar char="○"/>
            </a:pPr>
            <a:r>
              <a:rPr lang="en-US" sz="2400">
                <a:solidFill>
                  <a:schemeClr val="dk1"/>
                </a:solidFill>
                <a:latin typeface="Cambria"/>
                <a:ea typeface="Cambria"/>
                <a:cs typeface="Cambria"/>
                <a:sym typeface="Cambria"/>
              </a:rPr>
              <a:t>Foods were largely seasonal–what was nearby and available (river, coast, plains, etc)</a:t>
            </a:r>
            <a:endParaRPr sz="2400">
              <a:solidFill>
                <a:schemeClr val="dk1"/>
              </a:solidFill>
              <a:latin typeface="Cambria"/>
              <a:ea typeface="Cambria"/>
              <a:cs typeface="Cambria"/>
              <a:sym typeface="Cambria"/>
            </a:endParaRPr>
          </a:p>
          <a:p>
            <a:pPr indent="-457200" lvl="1" marL="1219200" rtl="0" algn="l">
              <a:spcBef>
                <a:spcPts val="0"/>
              </a:spcBef>
              <a:spcAft>
                <a:spcPts val="0"/>
              </a:spcAft>
              <a:buClr>
                <a:schemeClr val="dk1"/>
              </a:buClr>
              <a:buSzPts val="2400"/>
              <a:buFont typeface="Cambria"/>
              <a:buChar char="○"/>
            </a:pPr>
            <a:r>
              <a:rPr lang="en-US" sz="2400">
                <a:solidFill>
                  <a:schemeClr val="dk1"/>
                </a:solidFill>
                <a:latin typeface="Cambria"/>
                <a:ea typeface="Cambria"/>
                <a:cs typeface="Cambria"/>
                <a:sym typeface="Cambria"/>
              </a:rPr>
              <a:t>Included insects for many cultures</a:t>
            </a:r>
            <a:endParaRPr sz="2400">
              <a:solidFill>
                <a:schemeClr val="dk1"/>
              </a:solidFill>
              <a:latin typeface="Cambria"/>
              <a:ea typeface="Cambria"/>
              <a:cs typeface="Cambria"/>
              <a:sym typeface="Cambria"/>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53"/>
          <p:cNvSpPr txBox="1"/>
          <p:nvPr>
            <p:ph type="title"/>
          </p:nvPr>
        </p:nvSpPr>
        <p:spPr>
          <a:xfrm>
            <a:off x="415600" y="294533"/>
            <a:ext cx="3578700" cy="595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US" sz="2400"/>
              <a:t>Industrial-scale food production can create environmental harm. </a:t>
            </a:r>
            <a:endParaRPr sz="2400"/>
          </a:p>
          <a:p>
            <a:pPr indent="0" lvl="0" marL="0" rtl="0" algn="l">
              <a:spcBef>
                <a:spcPts val="0"/>
              </a:spcBef>
              <a:spcAft>
                <a:spcPts val="0"/>
              </a:spcAft>
              <a:buNone/>
            </a:pPr>
            <a:r>
              <a:t/>
            </a:r>
            <a:endParaRPr sz="2400"/>
          </a:p>
          <a:p>
            <a:pPr indent="0" lvl="0" marL="0" rtl="0" algn="l">
              <a:spcBef>
                <a:spcPts val="0"/>
              </a:spcBef>
              <a:spcAft>
                <a:spcPts val="0"/>
              </a:spcAft>
              <a:buNone/>
            </a:pPr>
            <a:r>
              <a:rPr b="1" lang="en-US" sz="2800"/>
              <a:t>Discuss:</a:t>
            </a:r>
            <a:r>
              <a:rPr lang="en-US" sz="2800"/>
              <a:t>  </a:t>
            </a:r>
            <a:r>
              <a:rPr b="1" lang="en-US" sz="2800"/>
              <a:t>What are the issues with modern food production shown in these images?</a:t>
            </a:r>
            <a:endParaRPr b="1" sz="2800"/>
          </a:p>
        </p:txBody>
      </p:sp>
      <p:pic>
        <p:nvPicPr>
          <p:cNvPr id="337" name="Google Shape;337;p53" title="500px-FalseTrevally_2.jpg"/>
          <p:cNvPicPr preferRelativeResize="0"/>
          <p:nvPr/>
        </p:nvPicPr>
        <p:blipFill rotWithShape="1">
          <a:blip r:embed="rId3">
            <a:alphaModFix/>
          </a:blip>
          <a:srcRect b="0" l="0" r="20287" t="0"/>
          <a:stretch/>
        </p:blipFill>
        <p:spPr>
          <a:xfrm>
            <a:off x="7905150" y="3184650"/>
            <a:ext cx="3796375" cy="3571875"/>
          </a:xfrm>
          <a:prstGeom prst="rect">
            <a:avLst/>
          </a:prstGeom>
          <a:noFill/>
          <a:ln>
            <a:noFill/>
          </a:ln>
        </p:spPr>
      </p:pic>
      <p:pic>
        <p:nvPicPr>
          <p:cNvPr id="338" name="Google Shape;338;p53" title="d3ddfdcd0a17e8b07f1ab7c876124aea.jpg"/>
          <p:cNvPicPr preferRelativeResize="0"/>
          <p:nvPr/>
        </p:nvPicPr>
        <p:blipFill>
          <a:blip r:embed="rId4">
            <a:alphaModFix/>
          </a:blip>
          <a:stretch>
            <a:fillRect/>
          </a:stretch>
        </p:blipFill>
        <p:spPr>
          <a:xfrm>
            <a:off x="3667406" y="4107675"/>
            <a:ext cx="3971348" cy="2648852"/>
          </a:xfrm>
          <a:prstGeom prst="rect">
            <a:avLst/>
          </a:prstGeom>
          <a:noFill/>
          <a:ln>
            <a:noFill/>
          </a:ln>
        </p:spPr>
      </p:pic>
      <p:pic>
        <p:nvPicPr>
          <p:cNvPr id="339" name="Google Shape;339;p53" title="Erosion.jpg"/>
          <p:cNvPicPr preferRelativeResize="0"/>
          <p:nvPr/>
        </p:nvPicPr>
        <p:blipFill>
          <a:blip r:embed="rId5">
            <a:alphaModFix/>
          </a:blip>
          <a:stretch>
            <a:fillRect/>
          </a:stretch>
        </p:blipFill>
        <p:spPr>
          <a:xfrm>
            <a:off x="3873550" y="124000"/>
            <a:ext cx="2526402" cy="3812900"/>
          </a:xfrm>
          <a:prstGeom prst="rect">
            <a:avLst/>
          </a:prstGeom>
          <a:noFill/>
          <a:ln>
            <a:noFill/>
          </a:ln>
        </p:spPr>
      </p:pic>
      <p:pic>
        <p:nvPicPr>
          <p:cNvPr id="340" name="Google Shape;340;p53" title="Agriculture.jpg"/>
          <p:cNvPicPr preferRelativeResize="0"/>
          <p:nvPr/>
        </p:nvPicPr>
        <p:blipFill>
          <a:blip r:embed="rId6">
            <a:alphaModFix/>
          </a:blip>
          <a:stretch>
            <a:fillRect/>
          </a:stretch>
        </p:blipFill>
        <p:spPr>
          <a:xfrm>
            <a:off x="6552351" y="294525"/>
            <a:ext cx="5487249" cy="256071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54"/>
          <p:cNvSpPr txBox="1"/>
          <p:nvPr/>
        </p:nvSpPr>
        <p:spPr>
          <a:xfrm>
            <a:off x="152192" y="166550"/>
            <a:ext cx="2812800" cy="35709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lang="en-US" sz="2400"/>
              <a:t>Some types of agriculture reduce soil and water quality.</a:t>
            </a:r>
            <a:endParaRPr sz="2400"/>
          </a:p>
          <a:p>
            <a:pPr indent="0" lvl="0" marL="0" rtl="0" algn="l">
              <a:spcBef>
                <a:spcPts val="0"/>
              </a:spcBef>
              <a:spcAft>
                <a:spcPts val="0"/>
              </a:spcAft>
              <a:buNone/>
            </a:pPr>
            <a:r>
              <a:t/>
            </a:r>
            <a:endParaRPr sz="2400"/>
          </a:p>
          <a:p>
            <a:pPr indent="0" lvl="0" marL="0" rtl="0" algn="l">
              <a:spcBef>
                <a:spcPts val="0"/>
              </a:spcBef>
              <a:spcAft>
                <a:spcPts val="0"/>
              </a:spcAft>
              <a:buNone/>
            </a:pPr>
            <a:r>
              <a:rPr lang="en-US" sz="2400"/>
              <a:t>Reduced soil and water quality can reduce yields in the future.</a:t>
            </a:r>
            <a:endParaRPr sz="2400"/>
          </a:p>
        </p:txBody>
      </p:sp>
      <p:pic>
        <p:nvPicPr>
          <p:cNvPr id="346" name="Google Shape;346;p54"/>
          <p:cNvPicPr preferRelativeResize="0"/>
          <p:nvPr/>
        </p:nvPicPr>
        <p:blipFill>
          <a:blip r:embed="rId3">
            <a:alphaModFix/>
          </a:blip>
          <a:stretch>
            <a:fillRect/>
          </a:stretch>
        </p:blipFill>
        <p:spPr>
          <a:xfrm>
            <a:off x="6346330" y="166550"/>
            <a:ext cx="5682019" cy="3195699"/>
          </a:xfrm>
          <a:prstGeom prst="rect">
            <a:avLst/>
          </a:prstGeom>
          <a:noFill/>
          <a:ln cap="flat" cmpd="sng" w="38100">
            <a:solidFill>
              <a:schemeClr val="dk2"/>
            </a:solidFill>
            <a:prstDash val="solid"/>
            <a:round/>
            <a:headEnd len="sm" w="sm" type="none"/>
            <a:tailEnd len="sm" w="sm" type="none"/>
          </a:ln>
        </p:spPr>
      </p:pic>
      <p:pic>
        <p:nvPicPr>
          <p:cNvPr id="347" name="Google Shape;347;p54"/>
          <p:cNvPicPr preferRelativeResize="0"/>
          <p:nvPr/>
        </p:nvPicPr>
        <p:blipFill>
          <a:blip r:embed="rId4">
            <a:alphaModFix/>
          </a:blip>
          <a:stretch>
            <a:fillRect/>
          </a:stretch>
        </p:blipFill>
        <p:spPr>
          <a:xfrm>
            <a:off x="8108575" y="3639748"/>
            <a:ext cx="3919774" cy="2927300"/>
          </a:xfrm>
          <a:prstGeom prst="rect">
            <a:avLst/>
          </a:prstGeom>
          <a:noFill/>
          <a:ln cap="flat" cmpd="sng" w="38100">
            <a:solidFill>
              <a:schemeClr val="dk2"/>
            </a:solidFill>
            <a:prstDash val="solid"/>
            <a:round/>
            <a:headEnd len="sm" w="sm" type="none"/>
            <a:tailEnd len="sm" w="sm" type="none"/>
          </a:ln>
        </p:spPr>
      </p:pic>
      <p:pic>
        <p:nvPicPr>
          <p:cNvPr id="348" name="Google Shape;348;p54" title="More_cultivation_patterns_in_large_field_rising_north_of_Offton_-_geograph.org.uk_-_968552.jpg"/>
          <p:cNvPicPr preferRelativeResize="0"/>
          <p:nvPr/>
        </p:nvPicPr>
        <p:blipFill rotWithShape="1">
          <a:blip r:embed="rId5">
            <a:alphaModFix/>
          </a:blip>
          <a:srcRect b="0" l="0" r="4671" t="0"/>
          <a:stretch/>
        </p:blipFill>
        <p:spPr>
          <a:xfrm>
            <a:off x="2882223" y="200050"/>
            <a:ext cx="3248275" cy="3128699"/>
          </a:xfrm>
          <a:prstGeom prst="rect">
            <a:avLst/>
          </a:prstGeom>
          <a:noFill/>
          <a:ln>
            <a:noFill/>
          </a:ln>
        </p:spPr>
      </p:pic>
      <p:pic>
        <p:nvPicPr>
          <p:cNvPr id="349" name="Google Shape;349;p54" title="strip-crops.jpg"/>
          <p:cNvPicPr preferRelativeResize="0"/>
          <p:nvPr/>
        </p:nvPicPr>
        <p:blipFill>
          <a:blip r:embed="rId6">
            <a:alphaModFix/>
          </a:blip>
          <a:stretch>
            <a:fillRect/>
          </a:stretch>
        </p:blipFill>
        <p:spPr>
          <a:xfrm>
            <a:off x="224624" y="3790075"/>
            <a:ext cx="4097802" cy="2927298"/>
          </a:xfrm>
          <a:prstGeom prst="rect">
            <a:avLst/>
          </a:prstGeom>
          <a:noFill/>
          <a:ln cap="flat" cmpd="sng" w="38100">
            <a:solidFill>
              <a:schemeClr val="dk2"/>
            </a:solidFill>
            <a:prstDash val="solid"/>
            <a:round/>
            <a:headEnd len="sm" w="sm" type="none"/>
            <a:tailEnd len="sm" w="sm" type="none"/>
          </a:ln>
        </p:spPr>
      </p:pic>
      <p:pic>
        <p:nvPicPr>
          <p:cNvPr id="350" name="Google Shape;350;p54" title="vDrive_saveseedsoybean_1050x600.jpg"/>
          <p:cNvPicPr preferRelativeResize="0"/>
          <p:nvPr/>
        </p:nvPicPr>
        <p:blipFill rotWithShape="1">
          <a:blip r:embed="rId7">
            <a:alphaModFix/>
          </a:blip>
          <a:srcRect b="0" l="0" r="35330" t="0"/>
          <a:stretch/>
        </p:blipFill>
        <p:spPr>
          <a:xfrm>
            <a:off x="4591362" y="3639750"/>
            <a:ext cx="3248275" cy="2870099"/>
          </a:xfrm>
          <a:prstGeom prst="rect">
            <a:avLst/>
          </a:prstGeom>
          <a:noFill/>
          <a:ln cap="flat" cmpd="sng" w="38100">
            <a:solidFill>
              <a:schemeClr val="dk2"/>
            </a:solidFill>
            <a:prstDash val="solid"/>
            <a:round/>
            <a:headEnd len="sm" w="sm" type="none"/>
            <a:tailEnd len="sm" w="sm" type="none"/>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55"/>
          <p:cNvSpPr txBox="1"/>
          <p:nvPr/>
        </p:nvSpPr>
        <p:spPr>
          <a:xfrm>
            <a:off x="133942" y="74383"/>
            <a:ext cx="11652900" cy="12231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SzPts val="900"/>
              <a:buNone/>
            </a:pPr>
            <a:r>
              <a:rPr b="1" lang="en-US" sz="3200">
                <a:solidFill>
                  <a:schemeClr val="dk1"/>
                </a:solidFill>
                <a:latin typeface="Cambria"/>
                <a:ea typeface="Cambria"/>
                <a:cs typeface="Cambria"/>
                <a:sym typeface="Cambria"/>
              </a:rPr>
              <a:t>How do we modify environments to accommodate crops?</a:t>
            </a:r>
            <a:endParaRPr b="1" sz="3200">
              <a:solidFill>
                <a:schemeClr val="dk1"/>
              </a:solidFill>
              <a:latin typeface="Cambria"/>
              <a:ea typeface="Cambria"/>
              <a:cs typeface="Cambria"/>
              <a:sym typeface="Cambria"/>
            </a:endParaRPr>
          </a:p>
          <a:p>
            <a:pPr indent="0" lvl="0" marL="0" rtl="0" algn="l">
              <a:spcBef>
                <a:spcPts val="0"/>
              </a:spcBef>
              <a:spcAft>
                <a:spcPts val="0"/>
              </a:spcAft>
              <a:buSzPts val="900"/>
              <a:buNone/>
            </a:pPr>
            <a:r>
              <a:rPr b="1" lang="en-US" sz="3200">
                <a:solidFill>
                  <a:schemeClr val="dk1"/>
                </a:solidFill>
                <a:latin typeface="Cambria"/>
                <a:ea typeface="Cambria"/>
                <a:cs typeface="Cambria"/>
                <a:sym typeface="Cambria"/>
              </a:rPr>
              <a:t>What are some environmental consequences?</a:t>
            </a:r>
            <a:endParaRPr b="1" sz="3200">
              <a:solidFill>
                <a:schemeClr val="dk1"/>
              </a:solidFill>
              <a:latin typeface="Cambria"/>
              <a:ea typeface="Cambria"/>
              <a:cs typeface="Cambria"/>
              <a:sym typeface="Cambria"/>
            </a:endParaRPr>
          </a:p>
        </p:txBody>
      </p:sp>
      <p:sp>
        <p:nvSpPr>
          <p:cNvPr id="356" name="Google Shape;356;p55"/>
          <p:cNvSpPr txBox="1"/>
          <p:nvPr/>
        </p:nvSpPr>
        <p:spPr>
          <a:xfrm>
            <a:off x="216250" y="1297485"/>
            <a:ext cx="11652900" cy="3354900"/>
          </a:xfrm>
          <a:prstGeom prst="rect">
            <a:avLst/>
          </a:prstGeom>
          <a:noFill/>
          <a:ln>
            <a:noFill/>
          </a:ln>
        </p:spPr>
        <p:txBody>
          <a:bodyPr anchorCtr="0" anchor="t" bIns="121900" lIns="121900" spcFirstLastPara="1" rIns="121900" wrap="square" tIns="121900">
            <a:normAutofit/>
          </a:bodyPr>
          <a:lstStyle/>
          <a:p>
            <a:pPr indent="-457200" lvl="0" marL="609600" rtl="0" algn="l">
              <a:lnSpc>
                <a:spcPct val="115000"/>
              </a:lnSpc>
              <a:spcBef>
                <a:spcPts val="0"/>
              </a:spcBef>
              <a:spcAft>
                <a:spcPts val="0"/>
              </a:spcAft>
              <a:buClr>
                <a:schemeClr val="dk1"/>
              </a:buClr>
              <a:buSzPts val="2400"/>
              <a:buFont typeface="Average"/>
              <a:buChar char="●"/>
            </a:pPr>
            <a:r>
              <a:rPr b="1" lang="en-US" sz="2400">
                <a:solidFill>
                  <a:schemeClr val="dk1"/>
                </a:solidFill>
                <a:latin typeface="Cambria"/>
                <a:ea typeface="Cambria"/>
                <a:cs typeface="Cambria"/>
                <a:sym typeface="Cambria"/>
              </a:rPr>
              <a:t>Soil erosion: </a:t>
            </a:r>
            <a:r>
              <a:rPr lang="en-US" sz="2400">
                <a:solidFill>
                  <a:schemeClr val="dk1"/>
                </a:solidFill>
                <a:latin typeface="Cambria"/>
                <a:ea typeface="Cambria"/>
                <a:cs typeface="Cambria"/>
                <a:sym typeface="Cambria"/>
              </a:rPr>
              <a:t>Industrial agriculture practices such as </a:t>
            </a:r>
            <a:r>
              <a:rPr b="1" lang="en-US" sz="2400">
                <a:solidFill>
                  <a:schemeClr val="dk1"/>
                </a:solidFill>
                <a:latin typeface="Cambria"/>
                <a:ea typeface="Cambria"/>
                <a:cs typeface="Cambria"/>
                <a:sym typeface="Cambria"/>
              </a:rPr>
              <a:t>tilling</a:t>
            </a:r>
            <a:r>
              <a:rPr lang="en-US" sz="2400">
                <a:solidFill>
                  <a:schemeClr val="dk1"/>
                </a:solidFill>
                <a:latin typeface="Cambria"/>
                <a:ea typeface="Cambria"/>
                <a:cs typeface="Cambria"/>
                <a:sym typeface="Cambria"/>
              </a:rPr>
              <a:t> can loosen root structure in soil, causing the soil to blow away with C, P, N plant nutrients.</a:t>
            </a:r>
            <a:endParaRPr sz="2400">
              <a:solidFill>
                <a:schemeClr val="dk1"/>
              </a:solidFill>
              <a:latin typeface="Cambria"/>
              <a:ea typeface="Cambria"/>
              <a:cs typeface="Cambria"/>
              <a:sym typeface="Cambria"/>
            </a:endParaRPr>
          </a:p>
          <a:p>
            <a:pPr indent="-457200" lvl="0" marL="609600" rtl="0" algn="l">
              <a:lnSpc>
                <a:spcPct val="115000"/>
              </a:lnSpc>
              <a:spcBef>
                <a:spcPts val="0"/>
              </a:spcBef>
              <a:spcAft>
                <a:spcPts val="0"/>
              </a:spcAft>
              <a:buClr>
                <a:schemeClr val="dk1"/>
              </a:buClr>
              <a:buSzPts val="2400"/>
              <a:buFont typeface="Average"/>
              <a:buChar char="●"/>
            </a:pPr>
            <a:r>
              <a:rPr b="1" lang="en-US" sz="2400">
                <a:solidFill>
                  <a:schemeClr val="dk1"/>
                </a:solidFill>
                <a:latin typeface="Cambria"/>
                <a:ea typeface="Cambria"/>
                <a:cs typeface="Cambria"/>
                <a:sym typeface="Cambria"/>
              </a:rPr>
              <a:t>Runoff: </a:t>
            </a:r>
            <a:r>
              <a:rPr lang="en-US" sz="2400">
                <a:solidFill>
                  <a:schemeClr val="dk1"/>
                </a:solidFill>
                <a:latin typeface="Cambria"/>
                <a:ea typeface="Cambria"/>
                <a:cs typeface="Cambria"/>
                <a:sym typeface="Cambria"/>
              </a:rPr>
              <a:t>from loosened soils can leach excess Nitrogen</a:t>
            </a:r>
            <a:endParaRPr sz="2400">
              <a:solidFill>
                <a:schemeClr val="dk1"/>
              </a:solidFill>
              <a:latin typeface="Cambria"/>
              <a:ea typeface="Cambria"/>
              <a:cs typeface="Cambria"/>
              <a:sym typeface="Cambria"/>
            </a:endParaRPr>
          </a:p>
          <a:p>
            <a:pPr indent="-457200" lvl="1" marL="1219200" rtl="0" algn="l">
              <a:lnSpc>
                <a:spcPct val="115000"/>
              </a:lnSpc>
              <a:spcBef>
                <a:spcPts val="0"/>
              </a:spcBef>
              <a:spcAft>
                <a:spcPts val="0"/>
              </a:spcAft>
              <a:buClr>
                <a:schemeClr val="dk1"/>
              </a:buClr>
              <a:buSzPts val="2400"/>
              <a:buFont typeface="Average"/>
              <a:buChar char="○"/>
            </a:pPr>
            <a:r>
              <a:rPr lang="en-US" sz="2400">
                <a:solidFill>
                  <a:schemeClr val="dk1"/>
                </a:solidFill>
                <a:latin typeface="Cambria"/>
                <a:ea typeface="Cambria"/>
                <a:cs typeface="Cambria"/>
                <a:sym typeface="Cambria"/>
              </a:rPr>
              <a:t>Into surface waters, which can lead to </a:t>
            </a:r>
            <a:r>
              <a:rPr b="1" lang="en-US" sz="2400">
                <a:solidFill>
                  <a:schemeClr val="dk1"/>
                </a:solidFill>
                <a:latin typeface="Cambria"/>
                <a:ea typeface="Cambria"/>
                <a:cs typeface="Cambria"/>
                <a:sym typeface="Cambria"/>
              </a:rPr>
              <a:t>eutrophication</a:t>
            </a:r>
            <a:endParaRPr b="1" sz="2400">
              <a:solidFill>
                <a:schemeClr val="dk1"/>
              </a:solidFill>
              <a:latin typeface="Cambria"/>
              <a:ea typeface="Cambria"/>
              <a:cs typeface="Cambria"/>
              <a:sym typeface="Cambria"/>
            </a:endParaRPr>
          </a:p>
          <a:p>
            <a:pPr indent="-457200" lvl="1" marL="1219200" rtl="0" algn="l">
              <a:lnSpc>
                <a:spcPct val="115000"/>
              </a:lnSpc>
              <a:spcBef>
                <a:spcPts val="0"/>
              </a:spcBef>
              <a:spcAft>
                <a:spcPts val="0"/>
              </a:spcAft>
              <a:buClr>
                <a:schemeClr val="dk1"/>
              </a:buClr>
              <a:buSzPts val="2400"/>
              <a:buFont typeface="Average"/>
              <a:buChar char="○"/>
            </a:pPr>
            <a:r>
              <a:rPr lang="en-US" sz="2400">
                <a:solidFill>
                  <a:schemeClr val="dk1"/>
                </a:solidFill>
                <a:latin typeface="Cambria"/>
                <a:ea typeface="Cambria"/>
                <a:cs typeface="Cambria"/>
                <a:sym typeface="Cambria"/>
              </a:rPr>
              <a:t>Into groundwater, which can lead to </a:t>
            </a:r>
            <a:r>
              <a:rPr b="1" lang="en-US" sz="2400">
                <a:solidFill>
                  <a:schemeClr val="dk1"/>
                </a:solidFill>
                <a:latin typeface="Cambria"/>
                <a:ea typeface="Cambria"/>
                <a:cs typeface="Cambria"/>
                <a:sym typeface="Cambria"/>
              </a:rPr>
              <a:t>nitrates </a:t>
            </a:r>
            <a:r>
              <a:rPr lang="en-US" sz="2400">
                <a:solidFill>
                  <a:schemeClr val="dk1"/>
                </a:solidFill>
                <a:latin typeface="Cambria"/>
                <a:ea typeface="Cambria"/>
                <a:cs typeface="Cambria"/>
                <a:sym typeface="Cambria"/>
              </a:rPr>
              <a:t>contaminating wells (Blue Baby Syndrome)</a:t>
            </a:r>
            <a:endParaRPr b="1" sz="2400">
              <a:solidFill>
                <a:schemeClr val="dk1"/>
              </a:solidFill>
              <a:latin typeface="Cambria"/>
              <a:ea typeface="Cambria"/>
              <a:cs typeface="Cambria"/>
              <a:sym typeface="Cambria"/>
            </a:endParaRPr>
          </a:p>
          <a:p>
            <a:pPr indent="-457200" lvl="0" marL="609600" rtl="0" algn="l">
              <a:lnSpc>
                <a:spcPct val="115000"/>
              </a:lnSpc>
              <a:spcBef>
                <a:spcPts val="0"/>
              </a:spcBef>
              <a:spcAft>
                <a:spcPts val="0"/>
              </a:spcAft>
              <a:buClr>
                <a:schemeClr val="dk1"/>
              </a:buClr>
              <a:buSzPts val="2400"/>
              <a:buFont typeface="Average"/>
              <a:buChar char="●"/>
            </a:pPr>
            <a:r>
              <a:rPr b="1" lang="en-US" sz="2400">
                <a:solidFill>
                  <a:schemeClr val="dk1"/>
                </a:solidFill>
                <a:latin typeface="Cambria"/>
                <a:ea typeface="Cambria"/>
                <a:cs typeface="Cambria"/>
                <a:sym typeface="Cambria"/>
              </a:rPr>
              <a:t>Water: </a:t>
            </a:r>
            <a:r>
              <a:rPr lang="en-US" sz="2400">
                <a:solidFill>
                  <a:schemeClr val="dk1"/>
                </a:solidFill>
                <a:latin typeface="Cambria"/>
                <a:ea typeface="Cambria"/>
                <a:cs typeface="Cambria"/>
                <a:sym typeface="Cambria"/>
              </a:rPr>
              <a:t>Changing cycles &amp; </a:t>
            </a:r>
            <a:r>
              <a:rPr b="1" lang="en-US" sz="2400">
                <a:solidFill>
                  <a:schemeClr val="dk1"/>
                </a:solidFill>
                <a:latin typeface="Cambria"/>
                <a:ea typeface="Cambria"/>
                <a:cs typeface="Cambria"/>
                <a:sym typeface="Cambria"/>
              </a:rPr>
              <a:t>quality &amp; quantity</a:t>
            </a:r>
            <a:endParaRPr b="1" sz="2400">
              <a:solidFill>
                <a:schemeClr val="dk1"/>
              </a:solidFill>
              <a:latin typeface="Cambria"/>
              <a:ea typeface="Cambria"/>
              <a:cs typeface="Cambria"/>
              <a:sym typeface="Cambria"/>
            </a:endParaRPr>
          </a:p>
        </p:txBody>
      </p:sp>
      <p:pic>
        <p:nvPicPr>
          <p:cNvPr id="357" name="Google Shape;357;p55" title="benin-soil-erosion-1140x640.jpg"/>
          <p:cNvPicPr preferRelativeResize="0"/>
          <p:nvPr/>
        </p:nvPicPr>
        <p:blipFill>
          <a:blip r:embed="rId3">
            <a:alphaModFix/>
          </a:blip>
          <a:stretch>
            <a:fillRect/>
          </a:stretch>
        </p:blipFill>
        <p:spPr>
          <a:xfrm>
            <a:off x="2303251" y="4652375"/>
            <a:ext cx="3658425" cy="2053850"/>
          </a:xfrm>
          <a:prstGeom prst="rect">
            <a:avLst/>
          </a:prstGeom>
          <a:noFill/>
          <a:ln>
            <a:noFill/>
          </a:ln>
        </p:spPr>
      </p:pic>
      <p:pic>
        <p:nvPicPr>
          <p:cNvPr id="358" name="Google Shape;358;p55" title="27NITROGEN1-superJumbo.jpg"/>
          <p:cNvPicPr preferRelativeResize="0"/>
          <p:nvPr/>
        </p:nvPicPr>
        <p:blipFill>
          <a:blip r:embed="rId4">
            <a:alphaModFix/>
          </a:blip>
          <a:stretch>
            <a:fillRect/>
          </a:stretch>
        </p:blipFill>
        <p:spPr>
          <a:xfrm>
            <a:off x="7499177" y="3896675"/>
            <a:ext cx="3978399" cy="264772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56"/>
          <p:cNvSpPr txBox="1"/>
          <p:nvPr/>
        </p:nvSpPr>
        <p:spPr>
          <a:xfrm>
            <a:off x="133942" y="74383"/>
            <a:ext cx="11652900" cy="12231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SzPts val="900"/>
              <a:buNone/>
            </a:pPr>
            <a:r>
              <a:rPr b="1" lang="en-US" sz="3200">
                <a:solidFill>
                  <a:schemeClr val="dk1"/>
                </a:solidFill>
                <a:latin typeface="Cambria"/>
                <a:ea typeface="Cambria"/>
                <a:cs typeface="Cambria"/>
                <a:sym typeface="Cambria"/>
              </a:rPr>
              <a:t>How do we modify environments to accommodate crops?</a:t>
            </a:r>
            <a:endParaRPr b="1" sz="3200">
              <a:solidFill>
                <a:schemeClr val="dk1"/>
              </a:solidFill>
              <a:latin typeface="Cambria"/>
              <a:ea typeface="Cambria"/>
              <a:cs typeface="Cambria"/>
              <a:sym typeface="Cambria"/>
            </a:endParaRPr>
          </a:p>
          <a:p>
            <a:pPr indent="0" lvl="0" marL="0" rtl="0" algn="l">
              <a:spcBef>
                <a:spcPts val="0"/>
              </a:spcBef>
              <a:spcAft>
                <a:spcPts val="0"/>
              </a:spcAft>
              <a:buSzPts val="900"/>
              <a:buNone/>
            </a:pPr>
            <a:r>
              <a:rPr b="1" lang="en-US" sz="3200">
                <a:solidFill>
                  <a:schemeClr val="dk1"/>
                </a:solidFill>
                <a:latin typeface="Cambria"/>
                <a:ea typeface="Cambria"/>
                <a:cs typeface="Cambria"/>
                <a:sym typeface="Cambria"/>
              </a:rPr>
              <a:t>What are some environmental consequences?</a:t>
            </a:r>
            <a:endParaRPr b="1" sz="3200">
              <a:solidFill>
                <a:schemeClr val="dk1"/>
              </a:solidFill>
              <a:latin typeface="Cambria"/>
              <a:ea typeface="Cambria"/>
              <a:cs typeface="Cambria"/>
              <a:sym typeface="Cambria"/>
            </a:endParaRPr>
          </a:p>
        </p:txBody>
      </p:sp>
      <p:sp>
        <p:nvSpPr>
          <p:cNvPr id="364" name="Google Shape;364;p56"/>
          <p:cNvSpPr txBox="1"/>
          <p:nvPr/>
        </p:nvSpPr>
        <p:spPr>
          <a:xfrm>
            <a:off x="216250" y="1297475"/>
            <a:ext cx="5781000" cy="5398800"/>
          </a:xfrm>
          <a:prstGeom prst="rect">
            <a:avLst/>
          </a:prstGeom>
          <a:noFill/>
          <a:ln>
            <a:noFill/>
          </a:ln>
        </p:spPr>
        <p:txBody>
          <a:bodyPr anchorCtr="0" anchor="t" bIns="121900" lIns="121900" spcFirstLastPara="1" rIns="121900" wrap="square" tIns="121900">
            <a:normAutofit/>
          </a:bodyPr>
          <a:lstStyle/>
          <a:p>
            <a:pPr indent="-457200" lvl="0" marL="609600" rtl="0" algn="l">
              <a:spcBef>
                <a:spcPts val="0"/>
              </a:spcBef>
              <a:spcAft>
                <a:spcPts val="0"/>
              </a:spcAft>
              <a:buClr>
                <a:schemeClr val="dk1"/>
              </a:buClr>
              <a:buSzPts val="2400"/>
              <a:buFont typeface="Cambria"/>
              <a:buChar char="●"/>
            </a:pPr>
            <a:r>
              <a:rPr b="1" lang="en-US" sz="2400">
                <a:solidFill>
                  <a:schemeClr val="dk1"/>
                </a:solidFill>
                <a:latin typeface="Cambria"/>
                <a:ea typeface="Cambria"/>
                <a:cs typeface="Cambria"/>
                <a:sym typeface="Cambria"/>
              </a:rPr>
              <a:t>Biodiversity: of crops &amp; wildlands</a:t>
            </a:r>
            <a:endParaRPr b="1" sz="2400">
              <a:solidFill>
                <a:schemeClr val="dk1"/>
              </a:solidFill>
              <a:latin typeface="Cambria"/>
              <a:ea typeface="Cambria"/>
              <a:cs typeface="Cambria"/>
              <a:sym typeface="Cambria"/>
            </a:endParaRPr>
          </a:p>
          <a:p>
            <a:pPr indent="-457200" lvl="0" marL="609600" rtl="0" algn="l">
              <a:spcBef>
                <a:spcPts val="0"/>
              </a:spcBef>
              <a:spcAft>
                <a:spcPts val="0"/>
              </a:spcAft>
              <a:buClr>
                <a:schemeClr val="dk1"/>
              </a:buClr>
              <a:buSzPts val="2400"/>
              <a:buFont typeface="Cambria"/>
              <a:buChar char="●"/>
            </a:pPr>
            <a:r>
              <a:rPr lang="en-US" sz="2400">
                <a:solidFill>
                  <a:schemeClr val="dk1"/>
                </a:solidFill>
                <a:latin typeface="Cambria"/>
                <a:ea typeface="Cambria"/>
                <a:cs typeface="Cambria"/>
                <a:sym typeface="Cambria"/>
              </a:rPr>
              <a:t>In the US, 90% of our historic fruit and vegetable varieties have vanished</a:t>
            </a:r>
            <a:endParaRPr sz="2400">
              <a:solidFill>
                <a:schemeClr val="dk1"/>
              </a:solidFill>
              <a:latin typeface="Cambria"/>
              <a:ea typeface="Cambria"/>
              <a:cs typeface="Cambria"/>
              <a:sym typeface="Cambria"/>
            </a:endParaRPr>
          </a:p>
          <a:p>
            <a:pPr indent="-457200" lvl="1" marL="1219200" rtl="0" algn="l">
              <a:spcBef>
                <a:spcPts val="0"/>
              </a:spcBef>
              <a:spcAft>
                <a:spcPts val="0"/>
              </a:spcAft>
              <a:buClr>
                <a:schemeClr val="dk1"/>
              </a:buClr>
              <a:buSzPts val="2400"/>
              <a:buFont typeface="Cambria"/>
              <a:buChar char="○"/>
            </a:pPr>
            <a:r>
              <a:rPr lang="en-US" sz="2400">
                <a:solidFill>
                  <a:schemeClr val="dk1"/>
                </a:solidFill>
                <a:latin typeface="Cambria"/>
                <a:ea typeface="Cambria"/>
                <a:cs typeface="Cambria"/>
                <a:sym typeface="Cambria"/>
              </a:rPr>
              <a:t>17,000 apple varieties grown in the 1800s</a:t>
            </a:r>
            <a:endParaRPr sz="2400">
              <a:solidFill>
                <a:schemeClr val="dk1"/>
              </a:solidFill>
              <a:latin typeface="Cambria"/>
              <a:ea typeface="Cambria"/>
              <a:cs typeface="Cambria"/>
              <a:sym typeface="Cambria"/>
            </a:endParaRPr>
          </a:p>
          <a:p>
            <a:pPr indent="-457200" lvl="1" marL="1219200" rtl="0" algn="l">
              <a:spcBef>
                <a:spcPts val="0"/>
              </a:spcBef>
              <a:spcAft>
                <a:spcPts val="0"/>
              </a:spcAft>
              <a:buClr>
                <a:schemeClr val="dk1"/>
              </a:buClr>
              <a:buSzPts val="2400"/>
              <a:buFont typeface="Cambria"/>
              <a:buChar char="○"/>
            </a:pPr>
            <a:r>
              <a:rPr lang="en-US" sz="2400">
                <a:solidFill>
                  <a:schemeClr val="dk1"/>
                </a:solidFill>
                <a:latin typeface="Cambria"/>
                <a:ea typeface="Cambria"/>
                <a:cs typeface="Cambria"/>
                <a:sym typeface="Cambria"/>
              </a:rPr>
              <a:t>~4,500 remain</a:t>
            </a:r>
            <a:endParaRPr sz="2400">
              <a:solidFill>
                <a:schemeClr val="dk1"/>
              </a:solidFill>
              <a:latin typeface="Cambria"/>
              <a:ea typeface="Cambria"/>
              <a:cs typeface="Cambria"/>
              <a:sym typeface="Cambria"/>
            </a:endParaRPr>
          </a:p>
          <a:p>
            <a:pPr indent="-457200" lvl="1" marL="1219200" rtl="0" algn="l">
              <a:spcBef>
                <a:spcPts val="0"/>
              </a:spcBef>
              <a:spcAft>
                <a:spcPts val="0"/>
              </a:spcAft>
              <a:buClr>
                <a:schemeClr val="dk1"/>
              </a:buClr>
              <a:buSzPts val="2400"/>
              <a:buFont typeface="Cambria"/>
              <a:buChar char="○"/>
            </a:pPr>
            <a:r>
              <a:rPr lang="en-US" sz="2400">
                <a:solidFill>
                  <a:schemeClr val="dk1"/>
                </a:solidFill>
                <a:latin typeface="Cambria"/>
                <a:ea typeface="Cambria"/>
                <a:cs typeface="Cambria"/>
                <a:sym typeface="Cambria"/>
              </a:rPr>
              <a:t>~100 are common</a:t>
            </a:r>
            <a:endParaRPr sz="2400">
              <a:solidFill>
                <a:schemeClr val="dk1"/>
              </a:solidFill>
              <a:latin typeface="Cambria"/>
              <a:ea typeface="Cambria"/>
              <a:cs typeface="Cambria"/>
              <a:sym typeface="Cambria"/>
            </a:endParaRPr>
          </a:p>
          <a:p>
            <a:pPr indent="-457200" lvl="0" marL="609600" rtl="0" algn="l">
              <a:spcBef>
                <a:spcPts val="0"/>
              </a:spcBef>
              <a:spcAft>
                <a:spcPts val="0"/>
              </a:spcAft>
              <a:buClr>
                <a:schemeClr val="dk1"/>
              </a:buClr>
              <a:buSzPts val="2400"/>
              <a:buFont typeface="Cambria"/>
              <a:buChar char="●"/>
            </a:pPr>
            <a:r>
              <a:rPr lang="en-US" sz="2400">
                <a:solidFill>
                  <a:schemeClr val="dk1"/>
                </a:solidFill>
                <a:latin typeface="Cambria"/>
                <a:ea typeface="Cambria"/>
                <a:cs typeface="Cambria"/>
                <a:sym typeface="Cambria"/>
              </a:rPr>
              <a:t>Apple fungal disease in NE US: </a:t>
            </a:r>
            <a:r>
              <a:rPr i="1" lang="en-US" sz="2400">
                <a:solidFill>
                  <a:schemeClr val="dk1"/>
                </a:solidFill>
                <a:latin typeface="Cambria"/>
                <a:ea typeface="Cambria"/>
                <a:cs typeface="Cambria"/>
                <a:sym typeface="Cambria"/>
              </a:rPr>
              <a:t>Paecilomyces</a:t>
            </a:r>
            <a:r>
              <a:rPr lang="en-US" sz="2400">
                <a:solidFill>
                  <a:schemeClr val="dk1"/>
                </a:solidFill>
                <a:latin typeface="Cambria"/>
                <a:ea typeface="Cambria"/>
                <a:cs typeface="Cambria"/>
                <a:sym typeface="Cambria"/>
              </a:rPr>
              <a:t> identified in 2018</a:t>
            </a:r>
            <a:endParaRPr sz="2400">
              <a:solidFill>
                <a:schemeClr val="dk1"/>
              </a:solidFill>
              <a:latin typeface="Cambria"/>
              <a:ea typeface="Cambria"/>
              <a:cs typeface="Cambria"/>
              <a:sym typeface="Cambria"/>
            </a:endParaRPr>
          </a:p>
          <a:p>
            <a:pPr indent="-457200" lvl="1" marL="1219200" rtl="0" algn="l">
              <a:spcBef>
                <a:spcPts val="0"/>
              </a:spcBef>
              <a:spcAft>
                <a:spcPts val="0"/>
              </a:spcAft>
              <a:buClr>
                <a:schemeClr val="dk1"/>
              </a:buClr>
              <a:buSzPts val="2400"/>
              <a:buFont typeface="Cambria"/>
              <a:buChar char="○"/>
            </a:pPr>
            <a:r>
              <a:rPr lang="en-US" sz="2400">
                <a:solidFill>
                  <a:schemeClr val="dk1"/>
                </a:solidFill>
                <a:latin typeface="Cambria"/>
                <a:ea typeface="Cambria"/>
                <a:cs typeface="Cambria"/>
                <a:sym typeface="Cambria"/>
              </a:rPr>
              <a:t>Infection rates differ among varieties but most modern apple varieties are all closely related</a:t>
            </a:r>
            <a:endParaRPr b="1" sz="2400">
              <a:solidFill>
                <a:schemeClr val="dk1"/>
              </a:solidFill>
              <a:latin typeface="Cambria"/>
              <a:ea typeface="Cambria"/>
              <a:cs typeface="Cambria"/>
              <a:sym typeface="Cambria"/>
            </a:endParaRPr>
          </a:p>
        </p:txBody>
      </p:sp>
      <p:pic>
        <p:nvPicPr>
          <p:cNvPr id="365" name="Google Shape;365;p56"/>
          <p:cNvPicPr preferRelativeResize="0"/>
          <p:nvPr/>
        </p:nvPicPr>
        <p:blipFill rotWithShape="1">
          <a:blip r:embed="rId3">
            <a:alphaModFix/>
          </a:blip>
          <a:srcRect b="9902" l="30082" r="40644" t="85696"/>
          <a:stretch/>
        </p:blipFill>
        <p:spPr>
          <a:xfrm>
            <a:off x="8948800" y="6414225"/>
            <a:ext cx="3127974" cy="352775"/>
          </a:xfrm>
          <a:prstGeom prst="rect">
            <a:avLst/>
          </a:prstGeom>
          <a:noFill/>
          <a:ln>
            <a:noFill/>
          </a:ln>
        </p:spPr>
      </p:pic>
      <p:pic>
        <p:nvPicPr>
          <p:cNvPr id="366" name="Google Shape;366;p56"/>
          <p:cNvPicPr preferRelativeResize="0"/>
          <p:nvPr/>
        </p:nvPicPr>
        <p:blipFill rotWithShape="1">
          <a:blip r:embed="rId3">
            <a:alphaModFix/>
          </a:blip>
          <a:srcRect b="16204" l="0" r="47794" t="12255"/>
          <a:stretch/>
        </p:blipFill>
        <p:spPr>
          <a:xfrm>
            <a:off x="6633659" y="1354750"/>
            <a:ext cx="4866915" cy="50022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57"/>
          <p:cNvSpPr txBox="1"/>
          <p:nvPr>
            <p:ph type="title"/>
          </p:nvPr>
        </p:nvSpPr>
        <p:spPr>
          <a:xfrm>
            <a:off x="210446" y="244210"/>
            <a:ext cx="11360700" cy="2099100"/>
          </a:xfrm>
          <a:prstGeom prst="rect">
            <a:avLst/>
          </a:prstGeom>
        </p:spPr>
        <p:txBody>
          <a:bodyPr anchorCtr="0" anchor="t" bIns="121900" lIns="121900" spcFirstLastPara="1" rIns="121900" wrap="square" tIns="121900">
            <a:noAutofit/>
          </a:bodyPr>
          <a:lstStyle/>
          <a:p>
            <a:pPr indent="-381000" lvl="0" marL="457200" rtl="0" algn="l">
              <a:spcBef>
                <a:spcPts val="0"/>
              </a:spcBef>
              <a:spcAft>
                <a:spcPts val="0"/>
              </a:spcAft>
              <a:buSzPts val="2400"/>
              <a:buFont typeface="Cambria"/>
              <a:buChar char="●"/>
            </a:pPr>
            <a:r>
              <a:rPr b="1" lang="en-US" sz="2400">
                <a:latin typeface="Cambria"/>
                <a:ea typeface="Cambria"/>
                <a:cs typeface="Cambria"/>
                <a:sym typeface="Cambria"/>
              </a:rPr>
              <a:t>What can we learn from Indigenous food ways about sustainable food production?</a:t>
            </a:r>
            <a:endParaRPr b="1" sz="2400">
              <a:latin typeface="Cambria"/>
              <a:ea typeface="Cambria"/>
              <a:cs typeface="Cambria"/>
              <a:sym typeface="Cambria"/>
            </a:endParaRPr>
          </a:p>
          <a:p>
            <a:pPr indent="-381000" lvl="0" marL="457200" rtl="0" algn="l">
              <a:spcBef>
                <a:spcPts val="0"/>
              </a:spcBef>
              <a:spcAft>
                <a:spcPts val="0"/>
              </a:spcAft>
              <a:buSzPts val="2400"/>
              <a:buFont typeface="Cambria"/>
              <a:buChar char="●"/>
            </a:pPr>
            <a:r>
              <a:rPr b="1" lang="en-US" sz="2400">
                <a:latin typeface="Cambria"/>
                <a:ea typeface="Cambria"/>
                <a:cs typeface="Cambria"/>
                <a:sym typeface="Cambria"/>
              </a:rPr>
              <a:t>What about regenerative agriculture?</a:t>
            </a:r>
            <a:endParaRPr b="1" sz="2400">
              <a:latin typeface="Cambria"/>
              <a:ea typeface="Cambria"/>
              <a:cs typeface="Cambria"/>
              <a:sym typeface="Cambria"/>
            </a:endParaRPr>
          </a:p>
          <a:p>
            <a:pPr indent="-381000" lvl="0" marL="457200" rtl="0" algn="l">
              <a:spcBef>
                <a:spcPts val="0"/>
              </a:spcBef>
              <a:spcAft>
                <a:spcPts val="0"/>
              </a:spcAft>
              <a:buSzPts val="2400"/>
              <a:buFont typeface="Cambria"/>
              <a:buChar char="●"/>
            </a:pPr>
            <a:r>
              <a:rPr b="1" lang="en-US" sz="2400">
                <a:latin typeface="Cambria"/>
                <a:ea typeface="Cambria"/>
                <a:cs typeface="Cambria"/>
                <a:sym typeface="Cambria"/>
              </a:rPr>
              <a:t>What about the slow foods movement?</a:t>
            </a:r>
            <a:endParaRPr b="1" sz="2400">
              <a:latin typeface="Cambria"/>
              <a:ea typeface="Cambria"/>
              <a:cs typeface="Cambria"/>
              <a:sym typeface="Cambria"/>
            </a:endParaRPr>
          </a:p>
          <a:p>
            <a:pPr indent="-381000" lvl="0" marL="457200" rtl="0" algn="l">
              <a:spcBef>
                <a:spcPts val="0"/>
              </a:spcBef>
              <a:spcAft>
                <a:spcPts val="0"/>
              </a:spcAft>
              <a:buSzPts val="2400"/>
              <a:buFont typeface="Cambria"/>
              <a:buChar char="●"/>
            </a:pPr>
            <a:r>
              <a:rPr b="1" lang="en-US" sz="2400">
                <a:latin typeface="Cambria"/>
                <a:ea typeface="Cambria"/>
                <a:cs typeface="Cambria"/>
                <a:sym typeface="Cambria"/>
              </a:rPr>
              <a:t>What do these approaches have in common?</a:t>
            </a:r>
            <a:endParaRPr b="1" sz="2400">
              <a:latin typeface="Cambria"/>
              <a:ea typeface="Cambria"/>
              <a:cs typeface="Cambria"/>
              <a:sym typeface="Cambria"/>
            </a:endParaRPr>
          </a:p>
        </p:txBody>
      </p:sp>
      <p:sp>
        <p:nvSpPr>
          <p:cNvPr id="372" name="Google Shape;372;p57"/>
          <p:cNvSpPr txBox="1"/>
          <p:nvPr>
            <p:ph idx="1" type="body"/>
          </p:nvPr>
        </p:nvSpPr>
        <p:spPr>
          <a:xfrm>
            <a:off x="210446" y="2476562"/>
            <a:ext cx="6991200" cy="3882000"/>
          </a:xfrm>
          <a:prstGeom prst="rect">
            <a:avLst/>
          </a:prstGeom>
        </p:spPr>
        <p:txBody>
          <a:bodyPr anchorCtr="0" anchor="t" bIns="121900" lIns="121900" spcFirstLastPara="1" rIns="121900" wrap="square" tIns="121900">
            <a:noAutofit/>
          </a:bodyPr>
          <a:lstStyle/>
          <a:p>
            <a:pPr indent="-457200" lvl="0" marL="609600" rtl="0" algn="l">
              <a:spcBef>
                <a:spcPts val="0"/>
              </a:spcBef>
              <a:spcAft>
                <a:spcPts val="0"/>
              </a:spcAft>
              <a:buClr>
                <a:schemeClr val="dk1"/>
              </a:buClr>
              <a:buSzPts val="2400"/>
              <a:buFont typeface="Cambria"/>
              <a:buChar char="●"/>
            </a:pPr>
            <a:r>
              <a:rPr lang="en-US">
                <a:solidFill>
                  <a:schemeClr val="dk1"/>
                </a:solidFill>
                <a:latin typeface="Cambria"/>
                <a:ea typeface="Cambria"/>
                <a:cs typeface="Cambria"/>
                <a:sym typeface="Cambria"/>
              </a:rPr>
              <a:t>Place-based, small-scale agriculture and aquaculture technologies  </a:t>
            </a:r>
            <a:endParaRPr>
              <a:solidFill>
                <a:schemeClr val="dk1"/>
              </a:solidFill>
              <a:latin typeface="Cambria"/>
              <a:ea typeface="Cambria"/>
              <a:cs typeface="Cambria"/>
              <a:sym typeface="Cambria"/>
            </a:endParaRPr>
          </a:p>
          <a:p>
            <a:pPr indent="-457200" lvl="1" marL="1219200" rtl="0" algn="l">
              <a:spcBef>
                <a:spcPts val="1300"/>
              </a:spcBef>
              <a:spcAft>
                <a:spcPts val="0"/>
              </a:spcAft>
              <a:buClr>
                <a:schemeClr val="dk1"/>
              </a:buClr>
              <a:buSzPts val="2400"/>
              <a:buFont typeface="Cambria"/>
              <a:buChar char="○"/>
            </a:pPr>
            <a:r>
              <a:rPr lang="en-US" sz="2400">
                <a:solidFill>
                  <a:schemeClr val="dk1"/>
                </a:solidFill>
                <a:latin typeface="Cambria"/>
                <a:ea typeface="Cambria"/>
                <a:cs typeface="Cambria"/>
                <a:sym typeface="Cambria"/>
              </a:rPr>
              <a:t>Acorns in California</a:t>
            </a:r>
            <a:endParaRPr sz="2400">
              <a:solidFill>
                <a:schemeClr val="dk1"/>
              </a:solidFill>
              <a:latin typeface="Cambria"/>
              <a:ea typeface="Cambria"/>
              <a:cs typeface="Cambria"/>
              <a:sym typeface="Cambria"/>
            </a:endParaRPr>
          </a:p>
          <a:p>
            <a:pPr indent="-457200" lvl="1" marL="1219200" rtl="0" algn="l">
              <a:spcBef>
                <a:spcPts val="1300"/>
              </a:spcBef>
              <a:spcAft>
                <a:spcPts val="1300"/>
              </a:spcAft>
              <a:buClr>
                <a:schemeClr val="dk1"/>
              </a:buClr>
              <a:buSzPts val="2400"/>
              <a:buFont typeface="Cambria"/>
              <a:buChar char="○"/>
            </a:pPr>
            <a:r>
              <a:rPr lang="en-US" sz="2400">
                <a:solidFill>
                  <a:schemeClr val="dk1"/>
                </a:solidFill>
                <a:latin typeface="Cambria"/>
                <a:ea typeface="Cambria"/>
                <a:cs typeface="Cambria"/>
                <a:sym typeface="Cambria"/>
              </a:rPr>
              <a:t>Hawaiian fishponds: shallow areas of a reef flat surrounded by a low lava rock wall (loko kuapa) built out from the shore</a:t>
            </a:r>
            <a:endParaRPr sz="2400">
              <a:solidFill>
                <a:schemeClr val="dk1"/>
              </a:solidFill>
              <a:latin typeface="Cambria"/>
              <a:ea typeface="Cambria"/>
              <a:cs typeface="Cambria"/>
              <a:sym typeface="Cambria"/>
            </a:endParaRPr>
          </a:p>
        </p:txBody>
      </p:sp>
      <p:pic>
        <p:nvPicPr>
          <p:cNvPr id="373" name="Google Shape;373;p57" title="Screenshot 2026-02-16 at 1.09.21 PM.png"/>
          <p:cNvPicPr preferRelativeResize="0"/>
          <p:nvPr/>
        </p:nvPicPr>
        <p:blipFill>
          <a:blip r:embed="rId3">
            <a:alphaModFix/>
          </a:blip>
          <a:stretch>
            <a:fillRect/>
          </a:stretch>
        </p:blipFill>
        <p:spPr>
          <a:xfrm>
            <a:off x="7201650" y="2469467"/>
            <a:ext cx="4685551" cy="350893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34"/>
          <p:cNvSpPr txBox="1"/>
          <p:nvPr>
            <p:ph type="title"/>
          </p:nvPr>
        </p:nvSpPr>
        <p:spPr>
          <a:xfrm>
            <a:off x="233799" y="0"/>
            <a:ext cx="9184800" cy="88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Clr>
                <a:schemeClr val="dk1"/>
              </a:buClr>
              <a:buSzPct val="40541"/>
              <a:buFont typeface="Arial"/>
              <a:buNone/>
            </a:pPr>
            <a:r>
              <a:rPr b="1" lang="en-US">
                <a:latin typeface="Cambria"/>
                <a:ea typeface="Cambria"/>
                <a:cs typeface="Cambria"/>
                <a:sym typeface="Cambria"/>
              </a:rPr>
              <a:t>Individual Reflection: A Meaningful Meal </a:t>
            </a:r>
            <a:endParaRPr b="1">
              <a:latin typeface="Cambria"/>
              <a:ea typeface="Cambria"/>
              <a:cs typeface="Cambria"/>
              <a:sym typeface="Cambria"/>
            </a:endParaRPr>
          </a:p>
          <a:p>
            <a:pPr indent="0" lvl="0" marL="0" rtl="0" algn="l">
              <a:spcBef>
                <a:spcPts val="0"/>
              </a:spcBef>
              <a:spcAft>
                <a:spcPts val="0"/>
              </a:spcAft>
              <a:buNone/>
            </a:pPr>
            <a:r>
              <a:t/>
            </a:r>
            <a:endParaRPr b="1">
              <a:latin typeface="Cambria"/>
              <a:ea typeface="Cambria"/>
              <a:cs typeface="Cambria"/>
              <a:sym typeface="Cambria"/>
            </a:endParaRPr>
          </a:p>
        </p:txBody>
      </p:sp>
      <p:sp>
        <p:nvSpPr>
          <p:cNvPr id="167" name="Google Shape;167;p34"/>
          <p:cNvSpPr txBox="1"/>
          <p:nvPr>
            <p:ph idx="1" type="body"/>
          </p:nvPr>
        </p:nvSpPr>
        <p:spPr>
          <a:xfrm>
            <a:off x="211900" y="776933"/>
            <a:ext cx="11778300" cy="3548100"/>
          </a:xfrm>
          <a:prstGeom prst="rect">
            <a:avLst/>
          </a:prstGeom>
          <a:ln cap="flat" cmpd="sng" w="38100">
            <a:solidFill>
              <a:srgbClr val="000000"/>
            </a:solidFill>
            <a:prstDash val="solid"/>
            <a:round/>
            <a:headEnd len="sm" w="sm" type="none"/>
            <a:tailEnd len="sm" w="sm" type="none"/>
          </a:ln>
        </p:spPr>
        <p:txBody>
          <a:bodyPr anchorCtr="0" anchor="t" bIns="121900" lIns="121900" spcFirstLastPara="1" rIns="121900" wrap="square" tIns="121900">
            <a:noAutofit/>
          </a:bodyPr>
          <a:lstStyle/>
          <a:p>
            <a:pPr indent="0" lvl="0" marL="0" rtl="0" algn="l">
              <a:lnSpc>
                <a:spcPct val="100000"/>
              </a:lnSpc>
              <a:spcBef>
                <a:spcPts val="0"/>
              </a:spcBef>
              <a:spcAft>
                <a:spcPts val="0"/>
              </a:spcAft>
              <a:buNone/>
            </a:pPr>
            <a:r>
              <a:rPr i="1" lang="en-US" sz="3200">
                <a:solidFill>
                  <a:schemeClr val="dk1"/>
                </a:solidFill>
                <a:latin typeface="Cambria"/>
                <a:ea typeface="Cambria"/>
                <a:cs typeface="Cambria"/>
                <a:sym typeface="Cambria"/>
              </a:rPr>
              <a:t>Close your eyes</a:t>
            </a:r>
            <a:r>
              <a:rPr lang="en-US" sz="3200">
                <a:solidFill>
                  <a:schemeClr val="dk1"/>
                </a:solidFill>
                <a:latin typeface="Cambria"/>
                <a:ea typeface="Cambria"/>
                <a:cs typeface="Cambria"/>
                <a:sym typeface="Cambria"/>
              </a:rPr>
              <a:t> and think of a favorite dish in your life, connected to your family or your culture.</a:t>
            </a:r>
            <a:endParaRPr sz="3200">
              <a:solidFill>
                <a:schemeClr val="dk1"/>
              </a:solidFill>
              <a:latin typeface="Cambria"/>
              <a:ea typeface="Cambria"/>
              <a:cs typeface="Cambria"/>
              <a:sym typeface="Cambria"/>
            </a:endParaRPr>
          </a:p>
          <a:p>
            <a:pPr indent="-508000" lvl="0" marL="609600" rtl="0" algn="l">
              <a:lnSpc>
                <a:spcPct val="100000"/>
              </a:lnSpc>
              <a:spcBef>
                <a:spcPts val="1600"/>
              </a:spcBef>
              <a:spcAft>
                <a:spcPts val="0"/>
              </a:spcAft>
              <a:buClr>
                <a:schemeClr val="dk1"/>
              </a:buClr>
              <a:buSzPts val="3200"/>
              <a:buFont typeface="Cambria"/>
              <a:buChar char="●"/>
            </a:pPr>
            <a:r>
              <a:rPr lang="en-US" sz="3200">
                <a:solidFill>
                  <a:schemeClr val="dk1"/>
                </a:solidFill>
                <a:latin typeface="Cambria"/>
                <a:ea typeface="Cambria"/>
                <a:cs typeface="Cambria"/>
                <a:sym typeface="Cambria"/>
              </a:rPr>
              <a:t>Imagine the dish –how it looks, smells, &amp; tastes.</a:t>
            </a:r>
            <a:endParaRPr sz="3200">
              <a:solidFill>
                <a:schemeClr val="dk1"/>
              </a:solidFill>
              <a:latin typeface="Cambria"/>
              <a:ea typeface="Cambria"/>
              <a:cs typeface="Cambria"/>
              <a:sym typeface="Cambria"/>
            </a:endParaRPr>
          </a:p>
          <a:p>
            <a:pPr indent="-508000" lvl="0" marL="609600" rtl="0" algn="l">
              <a:lnSpc>
                <a:spcPct val="100000"/>
              </a:lnSpc>
              <a:spcBef>
                <a:spcPts val="0"/>
              </a:spcBef>
              <a:spcAft>
                <a:spcPts val="0"/>
              </a:spcAft>
              <a:buClr>
                <a:schemeClr val="dk1"/>
              </a:buClr>
              <a:buSzPts val="3200"/>
              <a:buFont typeface="Cambria"/>
              <a:buChar char="●"/>
            </a:pPr>
            <a:r>
              <a:rPr lang="en-US" sz="3200">
                <a:solidFill>
                  <a:schemeClr val="dk1"/>
                </a:solidFill>
                <a:latin typeface="Cambria"/>
                <a:ea typeface="Cambria"/>
                <a:cs typeface="Cambria"/>
                <a:sym typeface="Cambria"/>
              </a:rPr>
              <a:t>Write what you know about key ingredients:</a:t>
            </a:r>
            <a:endParaRPr sz="3200">
              <a:solidFill>
                <a:schemeClr val="dk1"/>
              </a:solidFill>
              <a:latin typeface="Cambria"/>
              <a:ea typeface="Cambria"/>
              <a:cs typeface="Cambria"/>
              <a:sym typeface="Cambria"/>
            </a:endParaRPr>
          </a:p>
          <a:p>
            <a:pPr indent="-508000" lvl="1" marL="1219200" rtl="0" algn="l">
              <a:lnSpc>
                <a:spcPct val="100000"/>
              </a:lnSpc>
              <a:spcBef>
                <a:spcPts val="0"/>
              </a:spcBef>
              <a:spcAft>
                <a:spcPts val="0"/>
              </a:spcAft>
              <a:buClr>
                <a:schemeClr val="dk1"/>
              </a:buClr>
              <a:buSzPts val="3200"/>
              <a:buFont typeface="Cambria"/>
              <a:buChar char="○"/>
            </a:pPr>
            <a:r>
              <a:rPr lang="en-US" sz="3200">
                <a:solidFill>
                  <a:schemeClr val="dk1"/>
                </a:solidFill>
                <a:latin typeface="Cambria"/>
                <a:ea typeface="Cambria"/>
                <a:cs typeface="Cambria"/>
                <a:sym typeface="Cambria"/>
              </a:rPr>
              <a:t>Type of organism (plant, animal, fungus)?</a:t>
            </a:r>
            <a:endParaRPr sz="3200">
              <a:solidFill>
                <a:schemeClr val="dk1"/>
              </a:solidFill>
              <a:latin typeface="Cambria"/>
              <a:ea typeface="Cambria"/>
              <a:cs typeface="Cambria"/>
              <a:sym typeface="Cambria"/>
            </a:endParaRPr>
          </a:p>
          <a:p>
            <a:pPr indent="-508000" lvl="1" marL="1219200" rtl="0" algn="l">
              <a:lnSpc>
                <a:spcPct val="100000"/>
              </a:lnSpc>
              <a:spcBef>
                <a:spcPts val="0"/>
              </a:spcBef>
              <a:spcAft>
                <a:spcPts val="0"/>
              </a:spcAft>
              <a:buClr>
                <a:schemeClr val="dk1"/>
              </a:buClr>
              <a:buSzPts val="3200"/>
              <a:buFont typeface="Cambria"/>
              <a:buChar char="○"/>
            </a:pPr>
            <a:r>
              <a:rPr lang="en-US" sz="3200">
                <a:solidFill>
                  <a:schemeClr val="dk1"/>
                </a:solidFill>
                <a:latin typeface="Cambria"/>
                <a:ea typeface="Cambria"/>
                <a:cs typeface="Cambria"/>
                <a:sym typeface="Cambria"/>
              </a:rPr>
              <a:t>Where do some of the ingredients come from?</a:t>
            </a:r>
            <a:endParaRPr sz="3200">
              <a:solidFill>
                <a:schemeClr val="dk1"/>
              </a:solidFill>
              <a:latin typeface="Cambria"/>
              <a:ea typeface="Cambria"/>
              <a:cs typeface="Cambria"/>
              <a:sym typeface="Cambria"/>
            </a:endParaRPr>
          </a:p>
        </p:txBody>
      </p:sp>
      <p:pic>
        <p:nvPicPr>
          <p:cNvPr id="168" name="Google Shape;168;p34"/>
          <p:cNvPicPr preferRelativeResize="0"/>
          <p:nvPr/>
        </p:nvPicPr>
        <p:blipFill rotWithShape="1">
          <a:blip r:embed="rId3">
            <a:alphaModFix/>
          </a:blip>
          <a:srcRect b="0" l="8851" r="0" t="4021"/>
          <a:stretch/>
        </p:blipFill>
        <p:spPr>
          <a:xfrm>
            <a:off x="4112" y="4590900"/>
            <a:ext cx="2857533" cy="2256801"/>
          </a:xfrm>
          <a:prstGeom prst="rect">
            <a:avLst/>
          </a:prstGeom>
          <a:noFill/>
          <a:ln>
            <a:noFill/>
          </a:ln>
        </p:spPr>
      </p:pic>
      <p:pic>
        <p:nvPicPr>
          <p:cNvPr id="169" name="Google Shape;169;p34"/>
          <p:cNvPicPr preferRelativeResize="0"/>
          <p:nvPr/>
        </p:nvPicPr>
        <p:blipFill rotWithShape="1">
          <a:blip r:embed="rId4">
            <a:alphaModFix/>
          </a:blip>
          <a:srcRect b="0" l="15945" r="0" t="0"/>
          <a:stretch/>
        </p:blipFill>
        <p:spPr>
          <a:xfrm>
            <a:off x="2852094" y="4587533"/>
            <a:ext cx="2354509" cy="2256800"/>
          </a:xfrm>
          <a:prstGeom prst="rect">
            <a:avLst/>
          </a:prstGeom>
          <a:noFill/>
          <a:ln>
            <a:noFill/>
          </a:ln>
        </p:spPr>
      </p:pic>
      <p:pic>
        <p:nvPicPr>
          <p:cNvPr id="170" name="Google Shape;170;p34"/>
          <p:cNvPicPr preferRelativeResize="0"/>
          <p:nvPr/>
        </p:nvPicPr>
        <p:blipFill>
          <a:blip r:embed="rId5">
            <a:alphaModFix/>
          </a:blip>
          <a:stretch>
            <a:fillRect/>
          </a:stretch>
        </p:blipFill>
        <p:spPr>
          <a:xfrm>
            <a:off x="7884696" y="4610683"/>
            <a:ext cx="2570404" cy="2237829"/>
          </a:xfrm>
          <a:prstGeom prst="rect">
            <a:avLst/>
          </a:prstGeom>
          <a:noFill/>
          <a:ln>
            <a:noFill/>
          </a:ln>
        </p:spPr>
      </p:pic>
      <p:pic>
        <p:nvPicPr>
          <p:cNvPr id="171" name="Google Shape;171;p34"/>
          <p:cNvPicPr preferRelativeResize="0"/>
          <p:nvPr/>
        </p:nvPicPr>
        <p:blipFill rotWithShape="1">
          <a:blip r:embed="rId6">
            <a:alphaModFix/>
          </a:blip>
          <a:srcRect b="0" l="0" r="5491" t="8667"/>
          <a:stretch/>
        </p:blipFill>
        <p:spPr>
          <a:xfrm>
            <a:off x="5206594" y="4590900"/>
            <a:ext cx="3087828" cy="2237832"/>
          </a:xfrm>
          <a:prstGeom prst="rect">
            <a:avLst/>
          </a:prstGeom>
          <a:noFill/>
          <a:ln>
            <a:noFill/>
          </a:ln>
        </p:spPr>
      </p:pic>
      <p:pic>
        <p:nvPicPr>
          <p:cNvPr id="172" name="Google Shape;172;p34"/>
          <p:cNvPicPr preferRelativeResize="0"/>
          <p:nvPr/>
        </p:nvPicPr>
        <p:blipFill rotWithShape="1">
          <a:blip r:embed="rId7">
            <a:alphaModFix/>
          </a:blip>
          <a:srcRect b="0" l="37287" r="2377" t="0"/>
          <a:stretch/>
        </p:blipFill>
        <p:spPr>
          <a:xfrm>
            <a:off x="10455090" y="4601199"/>
            <a:ext cx="1815511" cy="22567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35"/>
          <p:cNvSpPr txBox="1"/>
          <p:nvPr>
            <p:ph type="title"/>
          </p:nvPr>
        </p:nvSpPr>
        <p:spPr>
          <a:xfrm>
            <a:off x="233799" y="0"/>
            <a:ext cx="9138000" cy="88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Clr>
                <a:schemeClr val="dk1"/>
              </a:buClr>
              <a:buSzPct val="40541"/>
              <a:buFont typeface="Arial"/>
              <a:buNone/>
            </a:pPr>
            <a:r>
              <a:rPr b="1" lang="en-US">
                <a:latin typeface="Cambria"/>
                <a:ea typeface="Cambria"/>
                <a:cs typeface="Cambria"/>
                <a:sym typeface="Cambria"/>
              </a:rPr>
              <a:t>Group Discussion: A Meaningful Meal</a:t>
            </a:r>
            <a:endParaRPr b="1">
              <a:latin typeface="Cambria"/>
              <a:ea typeface="Cambria"/>
              <a:cs typeface="Cambria"/>
              <a:sym typeface="Cambria"/>
            </a:endParaRPr>
          </a:p>
          <a:p>
            <a:pPr indent="0" lvl="0" marL="0" rtl="0" algn="l">
              <a:spcBef>
                <a:spcPts val="0"/>
              </a:spcBef>
              <a:spcAft>
                <a:spcPts val="0"/>
              </a:spcAft>
              <a:buClr>
                <a:schemeClr val="dk1"/>
              </a:buClr>
              <a:buSzPct val="40541"/>
              <a:buFont typeface="Arial"/>
              <a:buNone/>
            </a:pPr>
            <a:r>
              <a:rPr b="1" lang="en-US">
                <a:latin typeface="Cambria"/>
                <a:ea typeface="Cambria"/>
                <a:cs typeface="Cambria"/>
                <a:sym typeface="Cambria"/>
              </a:rPr>
              <a:t> </a:t>
            </a:r>
            <a:endParaRPr b="1">
              <a:latin typeface="Cambria"/>
              <a:ea typeface="Cambria"/>
              <a:cs typeface="Cambria"/>
              <a:sym typeface="Cambria"/>
            </a:endParaRPr>
          </a:p>
          <a:p>
            <a:pPr indent="0" lvl="0" marL="0" rtl="0" algn="l">
              <a:spcBef>
                <a:spcPts val="0"/>
              </a:spcBef>
              <a:spcAft>
                <a:spcPts val="0"/>
              </a:spcAft>
              <a:buNone/>
            </a:pPr>
            <a:r>
              <a:t/>
            </a:r>
            <a:endParaRPr b="1">
              <a:latin typeface="Cambria"/>
              <a:ea typeface="Cambria"/>
              <a:cs typeface="Cambria"/>
              <a:sym typeface="Cambria"/>
            </a:endParaRPr>
          </a:p>
        </p:txBody>
      </p:sp>
      <p:sp>
        <p:nvSpPr>
          <p:cNvPr id="178" name="Google Shape;178;p35"/>
          <p:cNvSpPr txBox="1"/>
          <p:nvPr>
            <p:ph idx="1" type="body"/>
          </p:nvPr>
        </p:nvSpPr>
        <p:spPr>
          <a:xfrm>
            <a:off x="211900" y="776933"/>
            <a:ext cx="11778300" cy="3548100"/>
          </a:xfrm>
          <a:prstGeom prst="rect">
            <a:avLst/>
          </a:prstGeom>
          <a:ln cap="flat" cmpd="sng" w="38100">
            <a:solidFill>
              <a:srgbClr val="000000"/>
            </a:solidFill>
            <a:prstDash val="solid"/>
            <a:round/>
            <a:headEnd len="sm" w="sm" type="none"/>
            <a:tailEnd len="sm" w="sm" type="none"/>
          </a:ln>
        </p:spPr>
        <p:txBody>
          <a:bodyPr anchorCtr="0" anchor="t" bIns="121900" lIns="121900" spcFirstLastPara="1" rIns="121900" wrap="square" tIns="121900">
            <a:noAutofit/>
          </a:bodyPr>
          <a:lstStyle/>
          <a:p>
            <a:pPr indent="0" lvl="0" marL="0" rtl="0" algn="l">
              <a:lnSpc>
                <a:spcPct val="100000"/>
              </a:lnSpc>
              <a:spcBef>
                <a:spcPts val="0"/>
              </a:spcBef>
              <a:spcAft>
                <a:spcPts val="0"/>
              </a:spcAft>
              <a:buNone/>
            </a:pPr>
            <a:r>
              <a:rPr i="1" lang="en-US" sz="3200">
                <a:solidFill>
                  <a:schemeClr val="dk1"/>
                </a:solidFill>
                <a:latin typeface="Cambria"/>
                <a:ea typeface="Cambria"/>
                <a:cs typeface="Cambria"/>
                <a:sym typeface="Cambria"/>
              </a:rPr>
              <a:t>Take turns sharing out your meal and ingredients to your group. </a:t>
            </a:r>
            <a:r>
              <a:rPr lang="en-US" sz="3200">
                <a:solidFill>
                  <a:schemeClr val="dk1"/>
                </a:solidFill>
                <a:latin typeface="Cambria"/>
                <a:ea typeface="Cambria"/>
                <a:cs typeface="Cambria"/>
                <a:sym typeface="Cambria"/>
              </a:rPr>
              <a:t>Describe the details; feel free to share non-English names.</a:t>
            </a:r>
            <a:endParaRPr sz="3200">
              <a:solidFill>
                <a:schemeClr val="dk1"/>
              </a:solidFill>
              <a:latin typeface="Cambria"/>
              <a:ea typeface="Cambria"/>
              <a:cs typeface="Cambria"/>
              <a:sym typeface="Cambria"/>
            </a:endParaRPr>
          </a:p>
          <a:p>
            <a:pPr indent="-508000" lvl="0" marL="609600" rtl="0" algn="l">
              <a:lnSpc>
                <a:spcPct val="100000"/>
              </a:lnSpc>
              <a:spcBef>
                <a:spcPts val="1600"/>
              </a:spcBef>
              <a:spcAft>
                <a:spcPts val="0"/>
              </a:spcAft>
              <a:buClr>
                <a:schemeClr val="dk1"/>
              </a:buClr>
              <a:buSzPts val="3200"/>
              <a:buFont typeface="Cambria"/>
              <a:buChar char="●"/>
            </a:pPr>
            <a:r>
              <a:rPr lang="en-US" sz="3200">
                <a:solidFill>
                  <a:schemeClr val="dk1"/>
                </a:solidFill>
                <a:latin typeface="Cambria"/>
                <a:ea typeface="Cambria"/>
                <a:cs typeface="Cambria"/>
                <a:sym typeface="Cambria"/>
              </a:rPr>
              <a:t>Describe your dish–how it looks, smells, tastes.</a:t>
            </a:r>
            <a:endParaRPr sz="3200">
              <a:solidFill>
                <a:schemeClr val="dk1"/>
              </a:solidFill>
              <a:latin typeface="Cambria"/>
              <a:ea typeface="Cambria"/>
              <a:cs typeface="Cambria"/>
              <a:sym typeface="Cambria"/>
            </a:endParaRPr>
          </a:p>
          <a:p>
            <a:pPr indent="-508000" lvl="0" marL="609600" rtl="0" algn="l">
              <a:lnSpc>
                <a:spcPct val="100000"/>
              </a:lnSpc>
              <a:spcBef>
                <a:spcPts val="0"/>
              </a:spcBef>
              <a:spcAft>
                <a:spcPts val="0"/>
              </a:spcAft>
              <a:buClr>
                <a:schemeClr val="dk1"/>
              </a:buClr>
              <a:buSzPts val="3200"/>
              <a:buFont typeface="Cambria"/>
              <a:buChar char="●"/>
            </a:pPr>
            <a:r>
              <a:rPr lang="en-US" sz="3200">
                <a:solidFill>
                  <a:schemeClr val="dk1"/>
                </a:solidFill>
                <a:latin typeface="Cambria"/>
                <a:ea typeface="Cambria"/>
                <a:cs typeface="Cambria"/>
                <a:sym typeface="Cambria"/>
              </a:rPr>
              <a:t>Share what you know about some key ingredients.</a:t>
            </a:r>
            <a:endParaRPr sz="3200">
              <a:solidFill>
                <a:schemeClr val="dk1"/>
              </a:solidFill>
              <a:latin typeface="Cambria"/>
              <a:ea typeface="Cambria"/>
              <a:cs typeface="Cambria"/>
              <a:sym typeface="Cambria"/>
            </a:endParaRPr>
          </a:p>
          <a:p>
            <a:pPr indent="-508000" lvl="0" marL="609600" rtl="0" algn="l">
              <a:lnSpc>
                <a:spcPct val="100000"/>
              </a:lnSpc>
              <a:spcBef>
                <a:spcPts val="0"/>
              </a:spcBef>
              <a:spcAft>
                <a:spcPts val="0"/>
              </a:spcAft>
              <a:buClr>
                <a:schemeClr val="dk1"/>
              </a:buClr>
              <a:buSzPts val="3200"/>
              <a:buFont typeface="Cambria"/>
              <a:buChar char="●"/>
            </a:pPr>
            <a:r>
              <a:rPr lang="en-US" sz="3200">
                <a:solidFill>
                  <a:schemeClr val="dk1"/>
                </a:solidFill>
                <a:latin typeface="Cambria"/>
                <a:ea typeface="Cambria"/>
                <a:cs typeface="Cambria"/>
                <a:sym typeface="Cambria"/>
              </a:rPr>
              <a:t>Invite others to share what they know about your dish or key ingredients.</a:t>
            </a:r>
            <a:endParaRPr sz="3200">
              <a:solidFill>
                <a:schemeClr val="dk1"/>
              </a:solidFill>
              <a:latin typeface="Cambria"/>
              <a:ea typeface="Cambria"/>
              <a:cs typeface="Cambria"/>
              <a:sym typeface="Cambria"/>
            </a:endParaRPr>
          </a:p>
        </p:txBody>
      </p:sp>
      <p:pic>
        <p:nvPicPr>
          <p:cNvPr id="179" name="Google Shape;179;p35"/>
          <p:cNvPicPr preferRelativeResize="0"/>
          <p:nvPr/>
        </p:nvPicPr>
        <p:blipFill rotWithShape="1">
          <a:blip r:embed="rId3">
            <a:alphaModFix/>
          </a:blip>
          <a:srcRect b="0" l="8851" r="0" t="4021"/>
          <a:stretch/>
        </p:blipFill>
        <p:spPr>
          <a:xfrm>
            <a:off x="4112" y="4590900"/>
            <a:ext cx="2857533" cy="2256801"/>
          </a:xfrm>
          <a:prstGeom prst="rect">
            <a:avLst/>
          </a:prstGeom>
          <a:noFill/>
          <a:ln>
            <a:noFill/>
          </a:ln>
        </p:spPr>
      </p:pic>
      <p:pic>
        <p:nvPicPr>
          <p:cNvPr id="180" name="Google Shape;180;p35"/>
          <p:cNvPicPr preferRelativeResize="0"/>
          <p:nvPr/>
        </p:nvPicPr>
        <p:blipFill rotWithShape="1">
          <a:blip r:embed="rId4">
            <a:alphaModFix/>
          </a:blip>
          <a:srcRect b="0" l="15945" r="0" t="0"/>
          <a:stretch/>
        </p:blipFill>
        <p:spPr>
          <a:xfrm>
            <a:off x="2852094" y="4587533"/>
            <a:ext cx="2354509" cy="2256800"/>
          </a:xfrm>
          <a:prstGeom prst="rect">
            <a:avLst/>
          </a:prstGeom>
          <a:noFill/>
          <a:ln>
            <a:noFill/>
          </a:ln>
        </p:spPr>
      </p:pic>
      <p:pic>
        <p:nvPicPr>
          <p:cNvPr id="181" name="Google Shape;181;p35"/>
          <p:cNvPicPr preferRelativeResize="0"/>
          <p:nvPr/>
        </p:nvPicPr>
        <p:blipFill>
          <a:blip r:embed="rId5">
            <a:alphaModFix/>
          </a:blip>
          <a:stretch>
            <a:fillRect/>
          </a:stretch>
        </p:blipFill>
        <p:spPr>
          <a:xfrm>
            <a:off x="7884696" y="4610683"/>
            <a:ext cx="2570404" cy="2237829"/>
          </a:xfrm>
          <a:prstGeom prst="rect">
            <a:avLst/>
          </a:prstGeom>
          <a:noFill/>
          <a:ln>
            <a:noFill/>
          </a:ln>
        </p:spPr>
      </p:pic>
      <p:pic>
        <p:nvPicPr>
          <p:cNvPr id="182" name="Google Shape;182;p35"/>
          <p:cNvPicPr preferRelativeResize="0"/>
          <p:nvPr/>
        </p:nvPicPr>
        <p:blipFill rotWithShape="1">
          <a:blip r:embed="rId6">
            <a:alphaModFix/>
          </a:blip>
          <a:srcRect b="0" l="0" r="5491" t="8667"/>
          <a:stretch/>
        </p:blipFill>
        <p:spPr>
          <a:xfrm>
            <a:off x="5206594" y="4590900"/>
            <a:ext cx="3087828" cy="2237832"/>
          </a:xfrm>
          <a:prstGeom prst="rect">
            <a:avLst/>
          </a:prstGeom>
          <a:noFill/>
          <a:ln>
            <a:noFill/>
          </a:ln>
        </p:spPr>
      </p:pic>
      <p:pic>
        <p:nvPicPr>
          <p:cNvPr id="183" name="Google Shape;183;p35"/>
          <p:cNvPicPr preferRelativeResize="0"/>
          <p:nvPr/>
        </p:nvPicPr>
        <p:blipFill rotWithShape="1">
          <a:blip r:embed="rId7">
            <a:alphaModFix/>
          </a:blip>
          <a:srcRect b="0" l="37287" r="2377" t="0"/>
          <a:stretch/>
        </p:blipFill>
        <p:spPr>
          <a:xfrm>
            <a:off x="10455090" y="4601199"/>
            <a:ext cx="1815511" cy="22567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36"/>
          <p:cNvSpPr txBox="1"/>
          <p:nvPr>
            <p:ph type="title"/>
          </p:nvPr>
        </p:nvSpPr>
        <p:spPr>
          <a:xfrm>
            <a:off x="233799" y="0"/>
            <a:ext cx="9138000" cy="88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Clr>
                <a:schemeClr val="dk1"/>
              </a:buClr>
              <a:buSzPct val="40541"/>
              <a:buFont typeface="Arial"/>
              <a:buNone/>
            </a:pPr>
            <a:r>
              <a:rPr b="1" lang="en-US">
                <a:latin typeface="Cambria"/>
                <a:ea typeface="Cambria"/>
                <a:cs typeface="Cambria"/>
                <a:sym typeface="Cambria"/>
              </a:rPr>
              <a:t>Wendy’s Meaningful Meal</a:t>
            </a:r>
            <a:endParaRPr b="1">
              <a:latin typeface="Cambria"/>
              <a:ea typeface="Cambria"/>
              <a:cs typeface="Cambria"/>
              <a:sym typeface="Cambria"/>
            </a:endParaRPr>
          </a:p>
          <a:p>
            <a:pPr indent="0" lvl="0" marL="0" rtl="0" algn="l">
              <a:spcBef>
                <a:spcPts val="0"/>
              </a:spcBef>
              <a:spcAft>
                <a:spcPts val="0"/>
              </a:spcAft>
              <a:buClr>
                <a:schemeClr val="dk1"/>
              </a:buClr>
              <a:buSzPct val="40541"/>
              <a:buFont typeface="Arial"/>
              <a:buNone/>
            </a:pPr>
            <a:r>
              <a:rPr b="1" lang="en-US">
                <a:latin typeface="Cambria"/>
                <a:ea typeface="Cambria"/>
                <a:cs typeface="Cambria"/>
                <a:sym typeface="Cambria"/>
              </a:rPr>
              <a:t> </a:t>
            </a:r>
            <a:endParaRPr b="1">
              <a:latin typeface="Cambria"/>
              <a:ea typeface="Cambria"/>
              <a:cs typeface="Cambria"/>
              <a:sym typeface="Cambria"/>
            </a:endParaRPr>
          </a:p>
          <a:p>
            <a:pPr indent="0" lvl="0" marL="0" rtl="0" algn="l">
              <a:spcBef>
                <a:spcPts val="0"/>
              </a:spcBef>
              <a:spcAft>
                <a:spcPts val="0"/>
              </a:spcAft>
              <a:buNone/>
            </a:pPr>
            <a:r>
              <a:t/>
            </a:r>
            <a:endParaRPr b="1">
              <a:latin typeface="Cambria"/>
              <a:ea typeface="Cambria"/>
              <a:cs typeface="Cambria"/>
              <a:sym typeface="Cambria"/>
            </a:endParaRPr>
          </a:p>
        </p:txBody>
      </p:sp>
      <p:sp>
        <p:nvSpPr>
          <p:cNvPr id="189" name="Google Shape;189;p36"/>
          <p:cNvSpPr txBox="1"/>
          <p:nvPr>
            <p:ph idx="1" type="body"/>
          </p:nvPr>
        </p:nvSpPr>
        <p:spPr>
          <a:xfrm>
            <a:off x="211900" y="1132050"/>
            <a:ext cx="5858700" cy="5594700"/>
          </a:xfrm>
          <a:prstGeom prst="rect">
            <a:avLst/>
          </a:prstGeom>
          <a:ln cap="flat" cmpd="sng" w="38100">
            <a:solidFill>
              <a:srgbClr val="000000"/>
            </a:solidFill>
            <a:prstDash val="solid"/>
            <a:round/>
            <a:headEnd len="sm" w="sm" type="none"/>
            <a:tailEnd len="sm" w="sm" type="none"/>
          </a:ln>
        </p:spPr>
        <p:txBody>
          <a:bodyPr anchorCtr="0" anchor="t" bIns="121900" lIns="121900" spcFirstLastPara="1" rIns="121900" wrap="square" tIns="121900">
            <a:noAutofit/>
          </a:bodyPr>
          <a:lstStyle/>
          <a:p>
            <a:pPr indent="-508000" lvl="0" marL="609600" rtl="0" algn="l">
              <a:lnSpc>
                <a:spcPct val="100000"/>
              </a:lnSpc>
              <a:spcBef>
                <a:spcPts val="0"/>
              </a:spcBef>
              <a:spcAft>
                <a:spcPts val="0"/>
              </a:spcAft>
              <a:buClr>
                <a:schemeClr val="dk1"/>
              </a:buClr>
              <a:buSzPts val="3200"/>
              <a:buFont typeface="Cambria"/>
              <a:buChar char="●"/>
            </a:pPr>
            <a:r>
              <a:rPr lang="en-US" sz="3200">
                <a:solidFill>
                  <a:schemeClr val="dk1"/>
                </a:solidFill>
                <a:latin typeface="Cambria"/>
                <a:ea typeface="Cambria"/>
                <a:cs typeface="Cambria"/>
                <a:sym typeface="Cambria"/>
              </a:rPr>
              <a:t>Pierogies (from Poland)</a:t>
            </a:r>
            <a:endParaRPr sz="3200">
              <a:solidFill>
                <a:schemeClr val="dk1"/>
              </a:solidFill>
              <a:latin typeface="Cambria"/>
              <a:ea typeface="Cambria"/>
              <a:cs typeface="Cambria"/>
              <a:sym typeface="Cambria"/>
            </a:endParaRPr>
          </a:p>
          <a:p>
            <a:pPr indent="-508000" lvl="1" marL="1219200" rtl="0" algn="l">
              <a:lnSpc>
                <a:spcPct val="100000"/>
              </a:lnSpc>
              <a:spcBef>
                <a:spcPts val="0"/>
              </a:spcBef>
              <a:spcAft>
                <a:spcPts val="0"/>
              </a:spcAft>
              <a:buClr>
                <a:schemeClr val="dk1"/>
              </a:buClr>
              <a:buSzPts val="3200"/>
              <a:buFont typeface="Cambria"/>
              <a:buChar char="○"/>
            </a:pPr>
            <a:r>
              <a:rPr lang="en-US" sz="3200">
                <a:solidFill>
                  <a:schemeClr val="dk1"/>
                </a:solidFill>
                <a:latin typeface="Cambria"/>
                <a:ea typeface="Cambria"/>
                <a:cs typeface="Cambria"/>
                <a:sym typeface="Cambria"/>
              </a:rPr>
              <a:t>Potato*</a:t>
            </a:r>
            <a:r>
              <a:rPr lang="en-US" sz="3200">
                <a:solidFill>
                  <a:schemeClr val="dk1"/>
                </a:solidFill>
                <a:latin typeface="Cambria"/>
                <a:ea typeface="Cambria"/>
                <a:cs typeface="Cambria"/>
                <a:sym typeface="Cambria"/>
              </a:rPr>
              <a:t> dough dumplings</a:t>
            </a:r>
            <a:endParaRPr sz="3200">
              <a:solidFill>
                <a:schemeClr val="dk1"/>
              </a:solidFill>
              <a:latin typeface="Cambria"/>
              <a:ea typeface="Cambria"/>
              <a:cs typeface="Cambria"/>
              <a:sym typeface="Cambria"/>
            </a:endParaRPr>
          </a:p>
          <a:p>
            <a:pPr indent="-508000" lvl="1" marL="1219200" rtl="0" algn="l">
              <a:lnSpc>
                <a:spcPct val="100000"/>
              </a:lnSpc>
              <a:spcBef>
                <a:spcPts val="0"/>
              </a:spcBef>
              <a:spcAft>
                <a:spcPts val="0"/>
              </a:spcAft>
              <a:buClr>
                <a:schemeClr val="dk1"/>
              </a:buClr>
              <a:buSzPts val="3200"/>
              <a:buFont typeface="Cambria"/>
              <a:buChar char="○"/>
            </a:pPr>
            <a:r>
              <a:rPr lang="en-US" sz="3200">
                <a:solidFill>
                  <a:schemeClr val="dk1"/>
                </a:solidFill>
                <a:latin typeface="Cambria"/>
                <a:ea typeface="Cambria"/>
                <a:cs typeface="Cambria"/>
                <a:sym typeface="Cambria"/>
              </a:rPr>
              <a:t>Filled with cabbage or shredded beef</a:t>
            </a:r>
            <a:endParaRPr sz="3200">
              <a:solidFill>
                <a:schemeClr val="dk1"/>
              </a:solidFill>
              <a:latin typeface="Cambria"/>
              <a:ea typeface="Cambria"/>
              <a:cs typeface="Cambria"/>
              <a:sym typeface="Cambria"/>
            </a:endParaRPr>
          </a:p>
          <a:p>
            <a:pPr indent="-508000" lvl="1" marL="1219200" rtl="0" algn="l">
              <a:lnSpc>
                <a:spcPct val="100000"/>
              </a:lnSpc>
              <a:spcBef>
                <a:spcPts val="0"/>
              </a:spcBef>
              <a:spcAft>
                <a:spcPts val="0"/>
              </a:spcAft>
              <a:buClr>
                <a:schemeClr val="dk1"/>
              </a:buClr>
              <a:buSzPts val="3200"/>
              <a:buFont typeface="Cambria"/>
              <a:buChar char="○"/>
            </a:pPr>
            <a:r>
              <a:rPr lang="en-US" sz="3200">
                <a:solidFill>
                  <a:schemeClr val="dk1"/>
                </a:solidFill>
                <a:latin typeface="Cambria"/>
                <a:ea typeface="Cambria"/>
                <a:cs typeface="Cambria"/>
                <a:sym typeface="Cambria"/>
              </a:rPr>
              <a:t>Boiled, then pan-fried in butter and breadcrumbs</a:t>
            </a:r>
            <a:endParaRPr sz="3200">
              <a:solidFill>
                <a:schemeClr val="dk1"/>
              </a:solidFill>
              <a:latin typeface="Cambria"/>
              <a:ea typeface="Cambria"/>
              <a:cs typeface="Cambria"/>
              <a:sym typeface="Cambria"/>
            </a:endParaRPr>
          </a:p>
          <a:p>
            <a:pPr indent="-508000" lvl="1" marL="1219200" rtl="0" algn="l">
              <a:lnSpc>
                <a:spcPct val="100000"/>
              </a:lnSpc>
              <a:spcBef>
                <a:spcPts val="0"/>
              </a:spcBef>
              <a:spcAft>
                <a:spcPts val="0"/>
              </a:spcAft>
              <a:buClr>
                <a:schemeClr val="dk1"/>
              </a:buClr>
              <a:buSzPts val="3200"/>
              <a:buFont typeface="Cambria"/>
              <a:buChar char="○"/>
            </a:pPr>
            <a:r>
              <a:rPr lang="en-US" sz="3200">
                <a:solidFill>
                  <a:schemeClr val="dk1"/>
                </a:solidFill>
                <a:latin typeface="Cambria"/>
                <a:ea typeface="Cambria"/>
                <a:cs typeface="Cambria"/>
                <a:sym typeface="Cambria"/>
              </a:rPr>
              <a:t>Served with sour cream</a:t>
            </a:r>
            <a:endParaRPr sz="3200">
              <a:solidFill>
                <a:schemeClr val="dk1"/>
              </a:solidFill>
              <a:latin typeface="Cambria"/>
              <a:ea typeface="Cambria"/>
              <a:cs typeface="Cambria"/>
              <a:sym typeface="Cambria"/>
            </a:endParaRPr>
          </a:p>
          <a:p>
            <a:pPr indent="0" lvl="0" marL="0" rtl="0" algn="l">
              <a:lnSpc>
                <a:spcPct val="100000"/>
              </a:lnSpc>
              <a:spcBef>
                <a:spcPts val="1600"/>
              </a:spcBef>
              <a:spcAft>
                <a:spcPts val="1600"/>
              </a:spcAft>
              <a:buNone/>
            </a:pPr>
            <a:r>
              <a:rPr lang="en-US" sz="3200">
                <a:solidFill>
                  <a:schemeClr val="dk1"/>
                </a:solidFill>
                <a:latin typeface="Cambria"/>
                <a:ea typeface="Cambria"/>
                <a:cs typeface="Cambria"/>
                <a:sym typeface="Cambria"/>
              </a:rPr>
              <a:t>*Native to Andes; arrived in Poland late 17th c</a:t>
            </a:r>
            <a:endParaRPr sz="3200">
              <a:solidFill>
                <a:schemeClr val="dk1"/>
              </a:solidFill>
              <a:latin typeface="Cambria"/>
              <a:ea typeface="Cambria"/>
              <a:cs typeface="Cambria"/>
              <a:sym typeface="Cambria"/>
            </a:endParaRPr>
          </a:p>
        </p:txBody>
      </p:sp>
      <p:pic>
        <p:nvPicPr>
          <p:cNvPr id="190" name="Google Shape;190;p36" title="Pierogi_tại_Katowice-1.jpg"/>
          <p:cNvPicPr preferRelativeResize="0"/>
          <p:nvPr/>
        </p:nvPicPr>
        <p:blipFill>
          <a:blip r:embed="rId3">
            <a:alphaModFix/>
          </a:blip>
          <a:stretch>
            <a:fillRect/>
          </a:stretch>
        </p:blipFill>
        <p:spPr>
          <a:xfrm>
            <a:off x="6223000" y="1094550"/>
            <a:ext cx="5669701" cy="56697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7"/>
          <p:cNvSpPr txBox="1"/>
          <p:nvPr>
            <p:ph type="title"/>
          </p:nvPr>
        </p:nvSpPr>
        <p:spPr>
          <a:xfrm>
            <a:off x="233799" y="0"/>
            <a:ext cx="9138000" cy="88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Clr>
                <a:schemeClr val="dk1"/>
              </a:buClr>
              <a:buSzPct val="40541"/>
              <a:buFont typeface="Arial"/>
              <a:buNone/>
            </a:pPr>
            <a:r>
              <a:rPr b="1" lang="en-US">
                <a:latin typeface="Cambria"/>
                <a:ea typeface="Cambria"/>
                <a:cs typeface="Cambria"/>
                <a:sym typeface="Cambria"/>
              </a:rPr>
              <a:t>Reflection:  Windows &amp; Mirrors</a:t>
            </a:r>
            <a:endParaRPr b="1">
              <a:latin typeface="Cambria"/>
              <a:ea typeface="Cambria"/>
              <a:cs typeface="Cambria"/>
              <a:sym typeface="Cambria"/>
            </a:endParaRPr>
          </a:p>
          <a:p>
            <a:pPr indent="0" lvl="0" marL="0" rtl="0" algn="l">
              <a:spcBef>
                <a:spcPts val="0"/>
              </a:spcBef>
              <a:spcAft>
                <a:spcPts val="0"/>
              </a:spcAft>
              <a:buClr>
                <a:schemeClr val="dk1"/>
              </a:buClr>
              <a:buSzPct val="40541"/>
              <a:buFont typeface="Arial"/>
              <a:buNone/>
            </a:pPr>
            <a:r>
              <a:rPr b="1" lang="en-US">
                <a:latin typeface="Cambria"/>
                <a:ea typeface="Cambria"/>
                <a:cs typeface="Cambria"/>
                <a:sym typeface="Cambria"/>
              </a:rPr>
              <a:t> </a:t>
            </a:r>
            <a:endParaRPr b="1">
              <a:latin typeface="Cambria"/>
              <a:ea typeface="Cambria"/>
              <a:cs typeface="Cambria"/>
              <a:sym typeface="Cambria"/>
            </a:endParaRPr>
          </a:p>
          <a:p>
            <a:pPr indent="0" lvl="0" marL="0" rtl="0" algn="l">
              <a:spcBef>
                <a:spcPts val="0"/>
              </a:spcBef>
              <a:spcAft>
                <a:spcPts val="0"/>
              </a:spcAft>
              <a:buNone/>
            </a:pPr>
            <a:r>
              <a:t/>
            </a:r>
            <a:endParaRPr b="1">
              <a:latin typeface="Cambria"/>
              <a:ea typeface="Cambria"/>
              <a:cs typeface="Cambria"/>
              <a:sym typeface="Cambria"/>
            </a:endParaRPr>
          </a:p>
        </p:txBody>
      </p:sp>
      <p:sp>
        <p:nvSpPr>
          <p:cNvPr id="196" name="Google Shape;196;p37"/>
          <p:cNvSpPr txBox="1"/>
          <p:nvPr>
            <p:ph idx="1" type="body"/>
          </p:nvPr>
        </p:nvSpPr>
        <p:spPr>
          <a:xfrm>
            <a:off x="211900" y="776933"/>
            <a:ext cx="11778300" cy="3548100"/>
          </a:xfrm>
          <a:prstGeom prst="rect">
            <a:avLst/>
          </a:prstGeom>
          <a:ln cap="flat" cmpd="sng" w="38100">
            <a:solidFill>
              <a:srgbClr val="000000"/>
            </a:solidFill>
            <a:prstDash val="solid"/>
            <a:round/>
            <a:headEnd len="sm" w="sm" type="none"/>
            <a:tailEnd len="sm" w="sm" type="none"/>
          </a:ln>
        </p:spPr>
        <p:txBody>
          <a:bodyPr anchorCtr="0" anchor="t" bIns="121900" lIns="121900" spcFirstLastPara="1" rIns="121900" wrap="square" tIns="121900">
            <a:noAutofit/>
          </a:bodyPr>
          <a:lstStyle/>
          <a:p>
            <a:pPr indent="0" lvl="0" marL="0" rtl="0" algn="l">
              <a:lnSpc>
                <a:spcPct val="100000"/>
              </a:lnSpc>
              <a:spcBef>
                <a:spcPts val="0"/>
              </a:spcBef>
              <a:spcAft>
                <a:spcPts val="0"/>
              </a:spcAft>
              <a:buNone/>
            </a:pPr>
            <a:r>
              <a:rPr i="1" lang="en-US" sz="3200">
                <a:solidFill>
                  <a:schemeClr val="dk1"/>
                </a:solidFill>
                <a:latin typeface="Cambria"/>
                <a:ea typeface="Cambria"/>
                <a:cs typeface="Cambria"/>
                <a:sym typeface="Cambria"/>
              </a:rPr>
              <a:t>Free Write: </a:t>
            </a:r>
            <a:r>
              <a:rPr lang="en-US" sz="3200">
                <a:solidFill>
                  <a:schemeClr val="dk1"/>
                </a:solidFill>
                <a:latin typeface="Cambria"/>
                <a:ea typeface="Cambria"/>
                <a:cs typeface="Cambria"/>
                <a:sym typeface="Cambria"/>
              </a:rPr>
              <a:t> How does hearing other people’s stories about foods make you feel about your connections to foods?</a:t>
            </a:r>
            <a:endParaRPr sz="3200">
              <a:solidFill>
                <a:schemeClr val="dk1"/>
              </a:solidFill>
              <a:latin typeface="Cambria"/>
              <a:ea typeface="Cambria"/>
              <a:cs typeface="Cambria"/>
              <a:sym typeface="Cambria"/>
            </a:endParaRPr>
          </a:p>
          <a:p>
            <a:pPr indent="-508000" lvl="0" marL="609600" rtl="0" algn="l">
              <a:lnSpc>
                <a:spcPct val="100000"/>
              </a:lnSpc>
              <a:spcBef>
                <a:spcPts val="1600"/>
              </a:spcBef>
              <a:spcAft>
                <a:spcPts val="0"/>
              </a:spcAft>
              <a:buClr>
                <a:schemeClr val="dk1"/>
              </a:buClr>
              <a:buSzPts val="3200"/>
              <a:buFont typeface="Cambria"/>
              <a:buChar char="●"/>
            </a:pPr>
            <a:r>
              <a:rPr lang="en-US" sz="3200">
                <a:solidFill>
                  <a:schemeClr val="dk1"/>
                </a:solidFill>
                <a:latin typeface="Cambria"/>
                <a:ea typeface="Cambria"/>
                <a:cs typeface="Cambria"/>
                <a:sym typeface="Cambria"/>
              </a:rPr>
              <a:t>How were their stories similar to yours?  How different?</a:t>
            </a:r>
            <a:endParaRPr sz="3200">
              <a:solidFill>
                <a:schemeClr val="dk1"/>
              </a:solidFill>
              <a:latin typeface="Cambria"/>
              <a:ea typeface="Cambria"/>
              <a:cs typeface="Cambria"/>
              <a:sym typeface="Cambria"/>
            </a:endParaRPr>
          </a:p>
          <a:p>
            <a:pPr indent="-508000" lvl="0" marL="609600" rtl="0" algn="l">
              <a:lnSpc>
                <a:spcPct val="100000"/>
              </a:lnSpc>
              <a:spcBef>
                <a:spcPts val="0"/>
              </a:spcBef>
              <a:spcAft>
                <a:spcPts val="0"/>
              </a:spcAft>
              <a:buClr>
                <a:schemeClr val="dk1"/>
              </a:buClr>
              <a:buSzPts val="3200"/>
              <a:buFont typeface="Cambria"/>
              <a:buChar char="●"/>
            </a:pPr>
            <a:r>
              <a:rPr lang="en-US" sz="3200">
                <a:solidFill>
                  <a:schemeClr val="dk1"/>
                </a:solidFill>
                <a:latin typeface="Cambria"/>
                <a:ea typeface="Cambria"/>
                <a:cs typeface="Cambria"/>
                <a:sym typeface="Cambria"/>
              </a:rPr>
              <a:t>Did listening to other stories bring up more memories for you?</a:t>
            </a:r>
            <a:endParaRPr sz="3200">
              <a:solidFill>
                <a:schemeClr val="dk1"/>
              </a:solidFill>
              <a:latin typeface="Cambria"/>
              <a:ea typeface="Cambria"/>
              <a:cs typeface="Cambria"/>
              <a:sym typeface="Cambria"/>
            </a:endParaRPr>
          </a:p>
        </p:txBody>
      </p:sp>
      <p:pic>
        <p:nvPicPr>
          <p:cNvPr id="197" name="Google Shape;197;p37"/>
          <p:cNvPicPr preferRelativeResize="0"/>
          <p:nvPr/>
        </p:nvPicPr>
        <p:blipFill rotWithShape="1">
          <a:blip r:embed="rId3">
            <a:alphaModFix/>
          </a:blip>
          <a:srcRect b="0" l="8851" r="0" t="4021"/>
          <a:stretch/>
        </p:blipFill>
        <p:spPr>
          <a:xfrm>
            <a:off x="4112" y="4590900"/>
            <a:ext cx="2857533" cy="2256801"/>
          </a:xfrm>
          <a:prstGeom prst="rect">
            <a:avLst/>
          </a:prstGeom>
          <a:noFill/>
          <a:ln>
            <a:noFill/>
          </a:ln>
        </p:spPr>
      </p:pic>
      <p:pic>
        <p:nvPicPr>
          <p:cNvPr id="198" name="Google Shape;198;p37"/>
          <p:cNvPicPr preferRelativeResize="0"/>
          <p:nvPr/>
        </p:nvPicPr>
        <p:blipFill rotWithShape="1">
          <a:blip r:embed="rId4">
            <a:alphaModFix/>
          </a:blip>
          <a:srcRect b="0" l="15945" r="0" t="0"/>
          <a:stretch/>
        </p:blipFill>
        <p:spPr>
          <a:xfrm>
            <a:off x="2852094" y="4587533"/>
            <a:ext cx="2354509" cy="2256800"/>
          </a:xfrm>
          <a:prstGeom prst="rect">
            <a:avLst/>
          </a:prstGeom>
          <a:noFill/>
          <a:ln>
            <a:noFill/>
          </a:ln>
        </p:spPr>
      </p:pic>
      <p:pic>
        <p:nvPicPr>
          <p:cNvPr id="199" name="Google Shape;199;p37"/>
          <p:cNvPicPr preferRelativeResize="0"/>
          <p:nvPr/>
        </p:nvPicPr>
        <p:blipFill>
          <a:blip r:embed="rId5">
            <a:alphaModFix/>
          </a:blip>
          <a:stretch>
            <a:fillRect/>
          </a:stretch>
        </p:blipFill>
        <p:spPr>
          <a:xfrm>
            <a:off x="7884696" y="4610683"/>
            <a:ext cx="2570404" cy="2237829"/>
          </a:xfrm>
          <a:prstGeom prst="rect">
            <a:avLst/>
          </a:prstGeom>
          <a:noFill/>
          <a:ln>
            <a:noFill/>
          </a:ln>
        </p:spPr>
      </p:pic>
      <p:pic>
        <p:nvPicPr>
          <p:cNvPr id="200" name="Google Shape;200;p37"/>
          <p:cNvPicPr preferRelativeResize="0"/>
          <p:nvPr/>
        </p:nvPicPr>
        <p:blipFill rotWithShape="1">
          <a:blip r:embed="rId6">
            <a:alphaModFix/>
          </a:blip>
          <a:srcRect b="0" l="0" r="5491" t="8667"/>
          <a:stretch/>
        </p:blipFill>
        <p:spPr>
          <a:xfrm>
            <a:off x="5206594" y="4590900"/>
            <a:ext cx="3087828" cy="2237832"/>
          </a:xfrm>
          <a:prstGeom prst="rect">
            <a:avLst/>
          </a:prstGeom>
          <a:noFill/>
          <a:ln>
            <a:noFill/>
          </a:ln>
        </p:spPr>
      </p:pic>
      <p:pic>
        <p:nvPicPr>
          <p:cNvPr id="201" name="Google Shape;201;p37"/>
          <p:cNvPicPr preferRelativeResize="0"/>
          <p:nvPr/>
        </p:nvPicPr>
        <p:blipFill rotWithShape="1">
          <a:blip r:embed="rId7">
            <a:alphaModFix/>
          </a:blip>
          <a:srcRect b="0" l="37287" r="2377" t="0"/>
          <a:stretch/>
        </p:blipFill>
        <p:spPr>
          <a:xfrm>
            <a:off x="10455090" y="4601199"/>
            <a:ext cx="1815511" cy="22567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id="206" name="Google Shape;206;p38"/>
          <p:cNvPicPr preferRelativeResize="0"/>
          <p:nvPr/>
        </p:nvPicPr>
        <p:blipFill rotWithShape="1">
          <a:blip r:embed="rId3">
            <a:alphaModFix/>
          </a:blip>
          <a:srcRect b="0" l="0" r="0" t="3335"/>
          <a:stretch/>
        </p:blipFill>
        <p:spPr>
          <a:xfrm>
            <a:off x="4802798" y="653977"/>
            <a:ext cx="7148300" cy="5916125"/>
          </a:xfrm>
          <a:prstGeom prst="rect">
            <a:avLst/>
          </a:prstGeom>
          <a:noFill/>
          <a:ln>
            <a:noFill/>
          </a:ln>
        </p:spPr>
      </p:pic>
      <p:pic>
        <p:nvPicPr>
          <p:cNvPr id="207" name="Google Shape;207;p38"/>
          <p:cNvPicPr preferRelativeResize="0"/>
          <p:nvPr/>
        </p:nvPicPr>
        <p:blipFill>
          <a:blip r:embed="rId4">
            <a:alphaModFix/>
          </a:blip>
          <a:stretch>
            <a:fillRect/>
          </a:stretch>
        </p:blipFill>
        <p:spPr>
          <a:xfrm>
            <a:off x="9984267" y="653975"/>
            <a:ext cx="1485900" cy="3544967"/>
          </a:xfrm>
          <a:prstGeom prst="rect">
            <a:avLst/>
          </a:prstGeom>
          <a:noFill/>
          <a:ln>
            <a:noFill/>
          </a:ln>
        </p:spPr>
      </p:pic>
      <p:sp>
        <p:nvSpPr>
          <p:cNvPr id="208" name="Google Shape;208;p38"/>
          <p:cNvSpPr txBox="1"/>
          <p:nvPr>
            <p:ph type="title"/>
          </p:nvPr>
        </p:nvSpPr>
        <p:spPr>
          <a:xfrm>
            <a:off x="233799" y="0"/>
            <a:ext cx="4363800" cy="15837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Clr>
                <a:schemeClr val="dk1"/>
              </a:buClr>
              <a:buSzPct val="40541"/>
              <a:buFont typeface="Arial"/>
              <a:buNone/>
            </a:pPr>
            <a:r>
              <a:rPr b="1" lang="en-US">
                <a:latin typeface="Cambria"/>
                <a:ea typeface="Cambria"/>
                <a:cs typeface="Cambria"/>
                <a:sym typeface="Cambria"/>
              </a:rPr>
              <a:t>Example</a:t>
            </a:r>
            <a:r>
              <a:rPr b="1" lang="en-US">
                <a:latin typeface="Cambria"/>
                <a:ea typeface="Cambria"/>
                <a:cs typeface="Cambria"/>
                <a:sym typeface="Cambria"/>
              </a:rPr>
              <a:t>: Where do Mangos Grow?  </a:t>
            </a:r>
            <a:endParaRPr b="1">
              <a:latin typeface="Cambria"/>
              <a:ea typeface="Cambria"/>
              <a:cs typeface="Cambria"/>
              <a:sym typeface="Cambria"/>
            </a:endParaRPr>
          </a:p>
          <a:p>
            <a:pPr indent="0" lvl="0" marL="0" rtl="0" algn="l">
              <a:spcBef>
                <a:spcPts val="0"/>
              </a:spcBef>
              <a:spcAft>
                <a:spcPts val="0"/>
              </a:spcAft>
              <a:buNone/>
            </a:pPr>
            <a:r>
              <a:t/>
            </a:r>
            <a:endParaRPr b="1">
              <a:latin typeface="Cambria"/>
              <a:ea typeface="Cambria"/>
              <a:cs typeface="Cambria"/>
              <a:sym typeface="Cambria"/>
            </a:endParaRPr>
          </a:p>
        </p:txBody>
      </p:sp>
      <p:pic>
        <p:nvPicPr>
          <p:cNvPr id="209" name="Google Shape;209;p38" title="Mango_tree_with_a_lot_of_mangoes_of_Khulna,_Bangladesh.jpg"/>
          <p:cNvPicPr preferRelativeResize="0"/>
          <p:nvPr/>
        </p:nvPicPr>
        <p:blipFill>
          <a:blip r:embed="rId5">
            <a:alphaModFix/>
          </a:blip>
          <a:stretch>
            <a:fillRect/>
          </a:stretch>
        </p:blipFill>
        <p:spPr>
          <a:xfrm>
            <a:off x="353100" y="1461325"/>
            <a:ext cx="4125200" cy="2320425"/>
          </a:xfrm>
          <a:prstGeom prst="rect">
            <a:avLst/>
          </a:prstGeom>
          <a:noFill/>
          <a:ln>
            <a:noFill/>
          </a:ln>
        </p:spPr>
      </p:pic>
      <p:pic>
        <p:nvPicPr>
          <p:cNvPr id="210" name="Google Shape;210;p38" title="Mangos_-_single_and_halved.jpg"/>
          <p:cNvPicPr preferRelativeResize="0"/>
          <p:nvPr/>
        </p:nvPicPr>
        <p:blipFill rotWithShape="1">
          <a:blip r:embed="rId6">
            <a:alphaModFix/>
          </a:blip>
          <a:srcRect b="13635" l="0" r="0" t="9548"/>
          <a:stretch/>
        </p:blipFill>
        <p:spPr>
          <a:xfrm>
            <a:off x="499588" y="4198950"/>
            <a:ext cx="3832226" cy="196404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0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9"/>
          <p:cNvSpPr txBox="1"/>
          <p:nvPr>
            <p:ph type="title"/>
          </p:nvPr>
        </p:nvSpPr>
        <p:spPr>
          <a:xfrm>
            <a:off x="103925" y="168633"/>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lang="en-US">
                <a:latin typeface="Cambria"/>
                <a:ea typeface="Cambria"/>
                <a:cs typeface="Cambria"/>
                <a:sym typeface="Cambria"/>
              </a:rPr>
              <a:t>In tropical areas with high rainfall </a:t>
            </a:r>
            <a:endParaRPr>
              <a:latin typeface="Cambria"/>
              <a:ea typeface="Cambria"/>
              <a:cs typeface="Cambria"/>
              <a:sym typeface="Cambria"/>
            </a:endParaRPr>
          </a:p>
        </p:txBody>
      </p:sp>
      <p:pic>
        <p:nvPicPr>
          <p:cNvPr id="216" name="Google Shape;216;p39"/>
          <p:cNvPicPr preferRelativeResize="0"/>
          <p:nvPr/>
        </p:nvPicPr>
        <p:blipFill>
          <a:blip r:embed="rId3">
            <a:alphaModFix/>
          </a:blip>
          <a:stretch>
            <a:fillRect/>
          </a:stretch>
        </p:blipFill>
        <p:spPr>
          <a:xfrm>
            <a:off x="103933" y="1045400"/>
            <a:ext cx="9189968" cy="5220333"/>
          </a:xfrm>
          <a:prstGeom prst="rect">
            <a:avLst/>
          </a:prstGeom>
          <a:noFill/>
          <a:ln>
            <a:noFill/>
          </a:ln>
        </p:spPr>
      </p:pic>
      <p:cxnSp>
        <p:nvCxnSpPr>
          <p:cNvPr id="217" name="Google Shape;217;p39"/>
          <p:cNvCxnSpPr/>
          <p:nvPr/>
        </p:nvCxnSpPr>
        <p:spPr>
          <a:xfrm flipH="1">
            <a:off x="7182800" y="2485867"/>
            <a:ext cx="2248500" cy="324900"/>
          </a:xfrm>
          <a:prstGeom prst="straightConnector1">
            <a:avLst/>
          </a:prstGeom>
          <a:noFill/>
          <a:ln cap="flat" cmpd="sng" w="50800">
            <a:solidFill>
              <a:schemeClr val="dk2"/>
            </a:solidFill>
            <a:prstDash val="solid"/>
            <a:round/>
            <a:headEnd len="med" w="med" type="none"/>
            <a:tailEnd len="med" w="med" type="triangle"/>
          </a:ln>
        </p:spPr>
      </p:cxnSp>
      <p:sp>
        <p:nvSpPr>
          <p:cNvPr id="218" name="Google Shape;218;p39"/>
          <p:cNvSpPr txBox="1"/>
          <p:nvPr/>
        </p:nvSpPr>
        <p:spPr>
          <a:xfrm>
            <a:off x="9431300" y="1574000"/>
            <a:ext cx="2560800" cy="37341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lang="en-US" sz="3200">
                <a:solidFill>
                  <a:schemeClr val="dk2"/>
                </a:solidFill>
                <a:latin typeface="Cambria"/>
                <a:ea typeface="Cambria"/>
                <a:cs typeface="Cambria"/>
                <a:sym typeface="Cambria"/>
              </a:rPr>
              <a:t>Origin of </a:t>
            </a:r>
            <a:r>
              <a:rPr i="1" lang="en-US" sz="3200" u="sng">
                <a:solidFill>
                  <a:schemeClr val="hlink"/>
                </a:solidFill>
                <a:latin typeface="Cambria"/>
                <a:ea typeface="Cambria"/>
                <a:cs typeface="Cambria"/>
                <a:sym typeface="Cambria"/>
                <a:hlinkClick r:id="rId4"/>
              </a:rPr>
              <a:t>Mangifera indica</a:t>
            </a:r>
            <a:r>
              <a:rPr lang="en-US" sz="3200">
                <a:solidFill>
                  <a:schemeClr val="dk2"/>
                </a:solidFill>
                <a:latin typeface="Cambria"/>
                <a:ea typeface="Cambria"/>
                <a:cs typeface="Cambria"/>
                <a:sym typeface="Cambria"/>
              </a:rPr>
              <a:t> in NE India, Bangladesh, and Myanmar</a:t>
            </a:r>
            <a:endParaRPr sz="3200">
              <a:solidFill>
                <a:schemeClr val="dk2"/>
              </a:solidFill>
              <a:latin typeface="Cambria"/>
              <a:ea typeface="Cambria"/>
              <a:cs typeface="Cambria"/>
              <a:sym typeface="Cambri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pic>
        <p:nvPicPr>
          <p:cNvPr id="223" name="Google Shape;223;p40"/>
          <p:cNvPicPr preferRelativeResize="0"/>
          <p:nvPr/>
        </p:nvPicPr>
        <p:blipFill rotWithShape="1">
          <a:blip r:embed="rId3">
            <a:alphaModFix/>
          </a:blip>
          <a:srcRect b="0" l="2133" r="0" t="-1041"/>
          <a:stretch/>
        </p:blipFill>
        <p:spPr>
          <a:xfrm>
            <a:off x="4259" y="0"/>
            <a:ext cx="9258301" cy="6858001"/>
          </a:xfrm>
          <a:prstGeom prst="rect">
            <a:avLst/>
          </a:prstGeom>
          <a:noFill/>
          <a:ln>
            <a:noFill/>
          </a:ln>
        </p:spPr>
      </p:pic>
      <p:sp>
        <p:nvSpPr>
          <p:cNvPr id="224" name="Google Shape;224;p40"/>
          <p:cNvSpPr/>
          <p:nvPr/>
        </p:nvSpPr>
        <p:spPr>
          <a:xfrm>
            <a:off x="9158500" y="19825"/>
            <a:ext cx="3042600" cy="6858000"/>
          </a:xfrm>
          <a:prstGeom prst="rect">
            <a:avLst/>
          </a:prstGeom>
          <a:noFill/>
          <a:ln cap="flat" cmpd="sng" w="38100">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p>
        </p:txBody>
      </p:sp>
      <p:sp>
        <p:nvSpPr>
          <p:cNvPr id="225" name="Google Shape;225;p40"/>
          <p:cNvSpPr txBox="1"/>
          <p:nvPr/>
        </p:nvSpPr>
        <p:spPr>
          <a:xfrm>
            <a:off x="9158375" y="55225"/>
            <a:ext cx="3042600" cy="67872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None/>
            </a:pPr>
            <a:r>
              <a:rPr b="1" lang="en-US" sz="2400">
                <a:solidFill>
                  <a:srgbClr val="114454"/>
                </a:solidFill>
                <a:latin typeface="Cambria"/>
                <a:ea typeface="Cambria"/>
                <a:cs typeface="Cambria"/>
                <a:sym typeface="Cambria"/>
              </a:rPr>
              <a:t>Think-Pair-Share</a:t>
            </a:r>
            <a:endParaRPr b="1" sz="2400">
              <a:solidFill>
                <a:srgbClr val="114454"/>
              </a:solidFill>
              <a:latin typeface="Cambria"/>
              <a:ea typeface="Cambria"/>
              <a:cs typeface="Cambria"/>
              <a:sym typeface="Cambria"/>
            </a:endParaRPr>
          </a:p>
          <a:p>
            <a:pPr indent="0" lvl="0" marL="0" rtl="0" algn="l">
              <a:spcBef>
                <a:spcPts val="0"/>
              </a:spcBef>
              <a:spcAft>
                <a:spcPts val="0"/>
              </a:spcAft>
              <a:buNone/>
            </a:pPr>
            <a:r>
              <a:t/>
            </a:r>
            <a:endParaRPr sz="2400">
              <a:solidFill>
                <a:srgbClr val="114454"/>
              </a:solidFill>
              <a:latin typeface="Cambria"/>
              <a:ea typeface="Cambria"/>
              <a:cs typeface="Cambria"/>
              <a:sym typeface="Cambria"/>
            </a:endParaRPr>
          </a:p>
          <a:p>
            <a:pPr indent="-457200" lvl="0" marL="609600" rtl="0" algn="l">
              <a:spcBef>
                <a:spcPts val="0"/>
              </a:spcBef>
              <a:spcAft>
                <a:spcPts val="0"/>
              </a:spcAft>
              <a:buClr>
                <a:srgbClr val="114454"/>
              </a:buClr>
              <a:buSzPts val="2400"/>
              <a:buFont typeface="Cambria"/>
              <a:buAutoNum type="arabicPeriod"/>
            </a:pPr>
            <a:r>
              <a:rPr lang="en-US" sz="2400">
                <a:solidFill>
                  <a:srgbClr val="114454"/>
                </a:solidFill>
                <a:latin typeface="Cambria"/>
                <a:ea typeface="Cambria"/>
                <a:cs typeface="Cambria"/>
                <a:sym typeface="Cambria"/>
              </a:rPr>
              <a:t>How have crop origins influenced different cuisines?</a:t>
            </a:r>
            <a:endParaRPr sz="2400">
              <a:solidFill>
                <a:srgbClr val="114454"/>
              </a:solidFill>
              <a:latin typeface="Cambria"/>
              <a:ea typeface="Cambria"/>
              <a:cs typeface="Cambria"/>
              <a:sym typeface="Cambria"/>
            </a:endParaRPr>
          </a:p>
          <a:p>
            <a:pPr indent="0" lvl="0" marL="609600" rtl="0" algn="l">
              <a:spcBef>
                <a:spcPts val="0"/>
              </a:spcBef>
              <a:spcAft>
                <a:spcPts val="0"/>
              </a:spcAft>
              <a:buNone/>
            </a:pPr>
            <a:r>
              <a:t/>
            </a:r>
            <a:endParaRPr sz="2400">
              <a:solidFill>
                <a:srgbClr val="114454"/>
              </a:solidFill>
              <a:latin typeface="Cambria"/>
              <a:ea typeface="Cambria"/>
              <a:cs typeface="Cambria"/>
              <a:sym typeface="Cambria"/>
            </a:endParaRPr>
          </a:p>
          <a:p>
            <a:pPr indent="-457200" lvl="0" marL="609600" rtl="0" algn="l">
              <a:spcBef>
                <a:spcPts val="0"/>
              </a:spcBef>
              <a:spcAft>
                <a:spcPts val="0"/>
              </a:spcAft>
              <a:buClr>
                <a:srgbClr val="114454"/>
              </a:buClr>
              <a:buSzPts val="2400"/>
              <a:buFont typeface="Cambria"/>
              <a:buAutoNum type="arabicPeriod"/>
            </a:pPr>
            <a:r>
              <a:rPr lang="en-US" sz="2400">
                <a:solidFill>
                  <a:srgbClr val="114454"/>
                </a:solidFill>
                <a:latin typeface="Cambria"/>
                <a:ea typeface="Cambria"/>
                <a:cs typeface="Cambria"/>
                <a:sym typeface="Cambria"/>
              </a:rPr>
              <a:t>To what extent have crops moved beyond their origin locations? Why?</a:t>
            </a:r>
            <a:endParaRPr sz="2400">
              <a:solidFill>
                <a:srgbClr val="114454"/>
              </a:solidFill>
              <a:latin typeface="Cambria"/>
              <a:ea typeface="Cambria"/>
              <a:cs typeface="Cambria"/>
              <a:sym typeface="Cambria"/>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0E2841"/>
      </a:dk2>
      <a:lt2>
        <a:srgbClr val="E8E8E8"/>
      </a:lt2>
      <a:accent1>
        <a:srgbClr val="196B24"/>
      </a:accent1>
      <a:accent2>
        <a:srgbClr val="4EA72E"/>
      </a:accent2>
      <a:accent3>
        <a:srgbClr val="156082"/>
      </a:accent3>
      <a:accent4>
        <a:srgbClr val="0F9ED5"/>
      </a:accent4>
      <a:accent5>
        <a:srgbClr val="A02B93"/>
      </a:accent5>
      <a:accent6>
        <a:srgbClr val="E97132"/>
      </a:accent6>
      <a:hlink>
        <a:srgbClr val="538D9D"/>
      </a:hlink>
      <a:folHlink>
        <a:srgbClr val="A5738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