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VT323"/>
      <p:regular r:id="rId14"/>
    </p:embeddedFont>
    <p:embeddedFont>
      <p:font typeface="Roboto Mon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2A6C02-4F7E-4E56-8551-5DAD6C28DD69}">
  <a:tblStyle styleId="{DA2A6C02-4F7E-4E56-8551-5DAD6C28DD6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Mono-regular.fntdata"/><Relationship Id="rId14" Type="http://schemas.openxmlformats.org/officeDocument/2006/relationships/font" Target="fonts/VT323-regular.fntdata"/><Relationship Id="rId17" Type="http://schemas.openxmlformats.org/officeDocument/2006/relationships/font" Target="fonts/RobotoMono-italic.fntdata"/><Relationship Id="rId16" Type="http://schemas.openxmlformats.org/officeDocument/2006/relationships/font" Target="fonts/RobotoMon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RobotoMon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a5437d542a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a5437d542a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5437d542a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a5437d542a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a5437d542a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a5437d542a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5437d542a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5437d542a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Come up with members and attributes, then find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a5437d542a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a5437d542a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a5437d542a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a5437d542a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jp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7" Type="http://schemas.openxmlformats.org/officeDocument/2006/relationships/image" Target="../media/image2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12.png"/><Relationship Id="rId7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Relationship Id="rId6" Type="http://schemas.openxmlformats.org/officeDocument/2006/relationships/image" Target="../media/image27.png"/><Relationship Id="rId7" Type="http://schemas.openxmlformats.org/officeDocument/2006/relationships/image" Target="../media/image12.png"/><Relationship Id="rId8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12.png"/><Relationship Id="rId7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jpg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33.png"/><Relationship Id="rId6" Type="http://schemas.openxmlformats.org/officeDocument/2006/relationships/image" Target="../media/image1.png"/><Relationship Id="rId7" Type="http://schemas.openxmlformats.org/officeDocument/2006/relationships/image" Target="../media/image28.png"/><Relationship Id="rId8" Type="http://schemas.openxmlformats.org/officeDocument/2006/relationships/image" Target="../media/image2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2648046" y="49108"/>
            <a:ext cx="2218423" cy="1984480"/>
          </a:xfrm>
          <a:custGeom>
            <a:rect b="b" l="l" r="r" t="t"/>
            <a:pathLst>
              <a:path extrusionOk="0" h="3968960" w="4436845">
                <a:moveTo>
                  <a:pt x="0" y="0"/>
                </a:moveTo>
                <a:lnTo>
                  <a:pt x="4436845" y="0"/>
                </a:lnTo>
                <a:lnTo>
                  <a:pt x="4436845" y="3968960"/>
                </a:lnTo>
                <a:lnTo>
                  <a:pt x="0" y="39689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2140816" y="4173538"/>
            <a:ext cx="4859968" cy="347901"/>
          </a:xfrm>
          <a:custGeom>
            <a:rect b="b" l="l" r="r" t="t"/>
            <a:pathLst>
              <a:path extrusionOk="0" h="183347" w="2561248">
                <a:moveTo>
                  <a:pt x="79611" y="0"/>
                </a:moveTo>
                <a:lnTo>
                  <a:pt x="2481637" y="0"/>
                </a:lnTo>
                <a:cubicBezTo>
                  <a:pt x="2502751" y="0"/>
                  <a:pt x="2523001" y="8388"/>
                  <a:pt x="2537931" y="23317"/>
                </a:cubicBezTo>
                <a:cubicBezTo>
                  <a:pt x="2552860" y="38247"/>
                  <a:pt x="2561248" y="58497"/>
                  <a:pt x="2561248" y="79611"/>
                </a:cubicBezTo>
                <a:lnTo>
                  <a:pt x="2561248" y="103736"/>
                </a:lnTo>
                <a:cubicBezTo>
                  <a:pt x="2561248" y="124850"/>
                  <a:pt x="2552860" y="145099"/>
                  <a:pt x="2537931" y="160029"/>
                </a:cubicBezTo>
                <a:cubicBezTo>
                  <a:pt x="2523001" y="174959"/>
                  <a:pt x="2502751" y="183347"/>
                  <a:pt x="2481637" y="183347"/>
                </a:cubicBezTo>
                <a:lnTo>
                  <a:pt x="79611" y="183347"/>
                </a:lnTo>
                <a:cubicBezTo>
                  <a:pt x="58497" y="183347"/>
                  <a:pt x="38247" y="174959"/>
                  <a:pt x="23317" y="160029"/>
                </a:cubicBezTo>
                <a:cubicBezTo>
                  <a:pt x="8388" y="145099"/>
                  <a:pt x="0" y="124850"/>
                  <a:pt x="0" y="103736"/>
                </a:cubicBezTo>
                <a:lnTo>
                  <a:pt x="0" y="79611"/>
                </a:lnTo>
                <a:cubicBezTo>
                  <a:pt x="0" y="58497"/>
                  <a:pt x="8388" y="38247"/>
                  <a:pt x="23317" y="23317"/>
                </a:cubicBezTo>
                <a:cubicBezTo>
                  <a:pt x="38247" y="8388"/>
                  <a:pt x="58497" y="0"/>
                  <a:pt x="79611" y="0"/>
                </a:cubicBezTo>
                <a:close/>
              </a:path>
            </a:pathLst>
          </a:custGeom>
          <a:solidFill>
            <a:srgbClr val="E6E6E6"/>
          </a:solidFill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7703139" y="1205081"/>
            <a:ext cx="2597935" cy="3086100"/>
          </a:xfrm>
          <a:custGeom>
            <a:rect b="b" l="l" r="r" t="t"/>
            <a:pathLst>
              <a:path extrusionOk="0" h="6172200" w="5195870">
                <a:moveTo>
                  <a:pt x="0" y="0"/>
                </a:moveTo>
                <a:lnTo>
                  <a:pt x="5195870" y="0"/>
                </a:lnTo>
                <a:lnTo>
                  <a:pt x="519587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-158475" y="3008852"/>
            <a:ext cx="2266519" cy="2134649"/>
          </a:xfrm>
          <a:custGeom>
            <a:rect b="b" l="l" r="r" t="t"/>
            <a:pathLst>
              <a:path extrusionOk="0" h="4269297" w="4533037">
                <a:moveTo>
                  <a:pt x="0" y="0"/>
                </a:moveTo>
                <a:lnTo>
                  <a:pt x="4533037" y="0"/>
                </a:lnTo>
                <a:lnTo>
                  <a:pt x="4533037" y="4269297"/>
                </a:lnTo>
                <a:lnTo>
                  <a:pt x="0" y="42692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2274240" y="4239187"/>
            <a:ext cx="214684" cy="205316"/>
          </a:xfrm>
          <a:custGeom>
            <a:rect b="b" l="l" r="r" t="t"/>
            <a:pathLst>
              <a:path extrusionOk="0" h="410632" w="429368">
                <a:moveTo>
                  <a:pt x="0" y="0"/>
                </a:moveTo>
                <a:lnTo>
                  <a:pt x="429368" y="0"/>
                </a:lnTo>
                <a:lnTo>
                  <a:pt x="429368" y="410632"/>
                </a:lnTo>
                <a:lnTo>
                  <a:pt x="0" y="4106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6169634" y="1511922"/>
            <a:ext cx="263551" cy="460169"/>
          </a:xfrm>
          <a:custGeom>
            <a:rect b="b" l="l" r="r" t="t"/>
            <a:pathLst>
              <a:path extrusionOk="0" h="920338" w="527103">
                <a:moveTo>
                  <a:pt x="0" y="0"/>
                </a:moveTo>
                <a:lnTo>
                  <a:pt x="527103" y="0"/>
                </a:lnTo>
                <a:lnTo>
                  <a:pt x="527103" y="920338"/>
                </a:lnTo>
                <a:lnTo>
                  <a:pt x="0" y="9203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23" name="Google Shape;23;p3"/>
          <p:cNvGraphicFramePr/>
          <p:nvPr/>
        </p:nvGraphicFramePr>
        <p:xfrm>
          <a:off x="-55536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{DA2A6C02-4F7E-4E56-8551-5DAD6C28DD69}</a:tableStyleId>
              </a:tblPr>
              <a:tblGrid>
                <a:gridCol w="4636750"/>
                <a:gridCol w="158675"/>
                <a:gridCol w="158500"/>
                <a:gridCol w="165675"/>
              </a:tblGrid>
              <a:tr h="6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cxnSp>
        <p:nvCxnSpPr>
          <p:cNvPr id="24" name="Google Shape;24;p3"/>
          <p:cNvCxnSpPr/>
          <p:nvPr/>
        </p:nvCxnSpPr>
        <p:spPr>
          <a:xfrm>
            <a:off x="8344646" y="227097"/>
            <a:ext cx="176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" name="Google Shape;25;p3"/>
          <p:cNvGrpSpPr/>
          <p:nvPr/>
        </p:nvGrpSpPr>
        <p:grpSpPr>
          <a:xfrm>
            <a:off x="8612730" y="-31438"/>
            <a:ext cx="201051" cy="276300"/>
            <a:chOff x="0" y="-38100"/>
            <a:chExt cx="105900" cy="145536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105828" cy="107436"/>
            </a:xfrm>
            <a:custGeom>
              <a:rect b="b" l="l" r="r" t="t"/>
              <a:pathLst>
                <a:path extrusionOk="0" h="107436" w="105828">
                  <a:moveTo>
                    <a:pt x="0" y="0"/>
                  </a:moveTo>
                  <a:lnTo>
                    <a:pt x="105828" y="0"/>
                  </a:lnTo>
                  <a:lnTo>
                    <a:pt x="105828" y="107436"/>
                  </a:lnTo>
                  <a:lnTo>
                    <a:pt x="0" y="10743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" name="Google Shape;27;p3"/>
            <p:cNvSpPr txBox="1"/>
            <p:nvPr/>
          </p:nvSpPr>
          <p:spPr>
            <a:xfrm>
              <a:off x="0" y="-38100"/>
              <a:ext cx="105900" cy="14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>
            <a:off x="8909495" y="52877"/>
            <a:ext cx="185175" cy="180028"/>
            <a:chOff x="9720" y="10053"/>
            <a:chExt cx="493800" cy="480075"/>
          </a:xfrm>
        </p:grpSpPr>
        <p:cxnSp>
          <p:nvCxnSpPr>
            <p:cNvPr id="29" name="Google Shape;29;p3"/>
            <p:cNvCxnSpPr/>
            <p:nvPr/>
          </p:nvCxnSpPr>
          <p:spPr>
            <a:xfrm flipH="1">
              <a:off x="18719" y="10128"/>
              <a:ext cx="484800" cy="480000"/>
            </a:xfrm>
            <a:prstGeom prst="straightConnector1">
              <a:avLst/>
            </a:prstGeom>
            <a:noFill/>
            <a:ln cap="flat" cmpd="sng" w="14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" name="Google Shape;30;p3"/>
            <p:cNvCxnSpPr/>
            <p:nvPr/>
          </p:nvCxnSpPr>
          <p:spPr>
            <a:xfrm rot="10800000">
              <a:off x="9720" y="10053"/>
              <a:ext cx="493800" cy="480000"/>
            </a:xfrm>
            <a:prstGeom prst="straightConnector1">
              <a:avLst/>
            </a:prstGeom>
            <a:noFill/>
            <a:ln cap="flat" cmpd="sng" w="14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E6E6E6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758028" y="998766"/>
            <a:ext cx="909285" cy="790251"/>
          </a:xfrm>
          <a:custGeom>
            <a:rect b="b" l="l" r="r" t="t"/>
            <a:pathLst>
              <a:path extrusionOk="0" h="1580503" w="1818570">
                <a:moveTo>
                  <a:pt x="0" y="0"/>
                </a:moveTo>
                <a:lnTo>
                  <a:pt x="1818570" y="0"/>
                </a:lnTo>
                <a:lnTo>
                  <a:pt x="1818570" y="1580503"/>
                </a:lnTo>
                <a:lnTo>
                  <a:pt x="0" y="1580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4"/>
          <p:cNvSpPr/>
          <p:nvPr/>
        </p:nvSpPr>
        <p:spPr>
          <a:xfrm>
            <a:off x="4053262" y="1608812"/>
            <a:ext cx="909285" cy="790252"/>
          </a:xfrm>
          <a:custGeom>
            <a:rect b="b" l="l" r="r" t="t"/>
            <a:pathLst>
              <a:path extrusionOk="0" h="1580503" w="1818570">
                <a:moveTo>
                  <a:pt x="0" y="0"/>
                </a:moveTo>
                <a:lnTo>
                  <a:pt x="1818570" y="0"/>
                </a:lnTo>
                <a:lnTo>
                  <a:pt x="1818570" y="1580503"/>
                </a:lnTo>
                <a:lnTo>
                  <a:pt x="0" y="1580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4"/>
          <p:cNvSpPr/>
          <p:nvPr/>
        </p:nvSpPr>
        <p:spPr>
          <a:xfrm>
            <a:off x="7396121" y="1129956"/>
            <a:ext cx="909285" cy="790252"/>
          </a:xfrm>
          <a:custGeom>
            <a:rect b="b" l="l" r="r" t="t"/>
            <a:pathLst>
              <a:path extrusionOk="0" h="1580503" w="1818570">
                <a:moveTo>
                  <a:pt x="0" y="0"/>
                </a:moveTo>
                <a:lnTo>
                  <a:pt x="1818570" y="0"/>
                </a:lnTo>
                <a:lnTo>
                  <a:pt x="1818570" y="1580502"/>
                </a:lnTo>
                <a:lnTo>
                  <a:pt x="0" y="1580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4"/>
          <p:cNvSpPr/>
          <p:nvPr/>
        </p:nvSpPr>
        <p:spPr>
          <a:xfrm>
            <a:off x="2095320" y="3166354"/>
            <a:ext cx="909285" cy="790251"/>
          </a:xfrm>
          <a:custGeom>
            <a:rect b="b" l="l" r="r" t="t"/>
            <a:pathLst>
              <a:path extrusionOk="0" h="1580503" w="1818570">
                <a:moveTo>
                  <a:pt x="0" y="0"/>
                </a:moveTo>
                <a:lnTo>
                  <a:pt x="1818570" y="0"/>
                </a:lnTo>
                <a:lnTo>
                  <a:pt x="1818570" y="1580502"/>
                </a:lnTo>
                <a:lnTo>
                  <a:pt x="0" y="1580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" name="Google Shape;36;p4"/>
          <p:cNvSpPr/>
          <p:nvPr/>
        </p:nvSpPr>
        <p:spPr>
          <a:xfrm>
            <a:off x="6386849" y="3166354"/>
            <a:ext cx="909285" cy="790251"/>
          </a:xfrm>
          <a:custGeom>
            <a:rect b="b" l="l" r="r" t="t"/>
            <a:pathLst>
              <a:path extrusionOk="0" h="1580503" w="1818570">
                <a:moveTo>
                  <a:pt x="0" y="0"/>
                </a:moveTo>
                <a:lnTo>
                  <a:pt x="1818570" y="0"/>
                </a:lnTo>
                <a:lnTo>
                  <a:pt x="1818570" y="1580502"/>
                </a:lnTo>
                <a:lnTo>
                  <a:pt x="0" y="1580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2514600" y="535652"/>
            <a:ext cx="4114800" cy="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T323"/>
              <a:buNone/>
              <a:defRPr i="0" sz="3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500400" y="1920211"/>
            <a:ext cx="20142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2" type="body"/>
          </p:nvPr>
        </p:nvSpPr>
        <p:spPr>
          <a:xfrm>
            <a:off x="3500806" y="2604274"/>
            <a:ext cx="20142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40" name="Google Shape;40;p4"/>
          <p:cNvSpPr txBox="1"/>
          <p:nvPr>
            <p:ph idx="3" type="body"/>
          </p:nvPr>
        </p:nvSpPr>
        <p:spPr>
          <a:xfrm>
            <a:off x="6843656" y="2106405"/>
            <a:ext cx="20142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41" name="Google Shape;41;p4"/>
          <p:cNvSpPr txBox="1"/>
          <p:nvPr>
            <p:ph idx="4" type="body"/>
          </p:nvPr>
        </p:nvSpPr>
        <p:spPr>
          <a:xfrm>
            <a:off x="5873844" y="4080680"/>
            <a:ext cx="20142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42" name="Google Shape;42;p4"/>
          <p:cNvSpPr txBox="1"/>
          <p:nvPr>
            <p:ph idx="5" type="body"/>
          </p:nvPr>
        </p:nvSpPr>
        <p:spPr>
          <a:xfrm>
            <a:off x="1542856" y="4080680"/>
            <a:ext cx="2014200" cy="8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BE418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2898601"/>
            <a:ext cx="2244900" cy="2244900"/>
          </a:xfrm>
          <a:custGeom>
            <a:rect b="b" l="l" r="r" t="t"/>
            <a:pathLst>
              <a:path extrusionOk="0" h="4489799" w="4489799">
                <a:moveTo>
                  <a:pt x="0" y="0"/>
                </a:moveTo>
                <a:lnTo>
                  <a:pt x="4489799" y="0"/>
                </a:lnTo>
                <a:lnTo>
                  <a:pt x="4489799" y="4489799"/>
                </a:lnTo>
                <a:lnTo>
                  <a:pt x="0" y="4489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5"/>
          <p:cNvSpPr/>
          <p:nvPr/>
        </p:nvSpPr>
        <p:spPr>
          <a:xfrm rot="10800000">
            <a:off x="6899101" y="-75105"/>
            <a:ext cx="2244899" cy="2244900"/>
          </a:xfrm>
          <a:custGeom>
            <a:rect b="b" l="l" r="r" t="t"/>
            <a:pathLst>
              <a:path extrusionOk="0" h="4489799" w="4489799">
                <a:moveTo>
                  <a:pt x="0" y="0"/>
                </a:moveTo>
                <a:lnTo>
                  <a:pt x="4489799" y="0"/>
                </a:lnTo>
                <a:lnTo>
                  <a:pt x="4489799" y="4489799"/>
                </a:lnTo>
                <a:lnTo>
                  <a:pt x="0" y="4489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5"/>
          <p:cNvSpPr/>
          <p:nvPr/>
        </p:nvSpPr>
        <p:spPr>
          <a:xfrm>
            <a:off x="5061281" y="1428345"/>
            <a:ext cx="3208652" cy="3150313"/>
          </a:xfrm>
          <a:custGeom>
            <a:rect b="b" l="l" r="r" t="t"/>
            <a:pathLst>
              <a:path extrusionOk="0" h="6300626" w="6417304">
                <a:moveTo>
                  <a:pt x="0" y="0"/>
                </a:moveTo>
                <a:lnTo>
                  <a:pt x="6417304" y="0"/>
                </a:lnTo>
                <a:lnTo>
                  <a:pt x="6417304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" name="Google Shape;47;p5"/>
          <p:cNvSpPr/>
          <p:nvPr/>
        </p:nvSpPr>
        <p:spPr>
          <a:xfrm>
            <a:off x="874067" y="1428345"/>
            <a:ext cx="3202721" cy="3150313"/>
          </a:xfrm>
          <a:custGeom>
            <a:rect b="b" l="l" r="r" t="t"/>
            <a:pathLst>
              <a:path extrusionOk="0" h="6300626" w="6405442">
                <a:moveTo>
                  <a:pt x="0" y="0"/>
                </a:moveTo>
                <a:lnTo>
                  <a:pt x="6405442" y="0"/>
                </a:lnTo>
                <a:lnTo>
                  <a:pt x="6405442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8" name="Google Shape;48;p5"/>
          <p:cNvGrpSpPr/>
          <p:nvPr/>
        </p:nvGrpSpPr>
        <p:grpSpPr>
          <a:xfrm>
            <a:off x="1042804" y="2950309"/>
            <a:ext cx="296928" cy="287365"/>
            <a:chOff x="0" y="0"/>
            <a:chExt cx="791809" cy="766308"/>
          </a:xfrm>
        </p:grpSpPr>
        <p:grpSp>
          <p:nvGrpSpPr>
            <p:cNvPr id="49" name="Google Shape;49;p5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50" name="Google Shape;50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5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" name="Google Shape;52;p5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grpSp>
        <p:nvGrpSpPr>
          <p:cNvPr id="53" name="Google Shape;53;p5"/>
          <p:cNvGrpSpPr/>
          <p:nvPr/>
        </p:nvGrpSpPr>
        <p:grpSpPr>
          <a:xfrm>
            <a:off x="3324630" y="2108510"/>
            <a:ext cx="287365" cy="287365"/>
            <a:chOff x="0" y="0"/>
            <a:chExt cx="766308" cy="766308"/>
          </a:xfrm>
        </p:grpSpPr>
        <p:grpSp>
          <p:nvGrpSpPr>
            <p:cNvPr id="54" name="Google Shape;54;p5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55" name="Google Shape;55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5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" name="Google Shape;57;p5"/>
            <p:cNvSpPr/>
            <p:nvPr/>
          </p:nvSpPr>
          <p:spPr>
            <a:xfrm>
              <a:off x="33097" y="62268"/>
              <a:ext cx="700102" cy="678628"/>
            </a:xfrm>
            <a:custGeom>
              <a:rect b="b" l="l" r="r" t="t"/>
              <a:pathLst>
                <a:path extrusionOk="0" h="678628" w="700102">
                  <a:moveTo>
                    <a:pt x="0" y="0"/>
                  </a:moveTo>
                  <a:lnTo>
                    <a:pt x="700102" y="0"/>
                  </a:lnTo>
                  <a:lnTo>
                    <a:pt x="700102" y="678628"/>
                  </a:lnTo>
                  <a:lnTo>
                    <a:pt x="0" y="6786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8080" l="0" r="0" t="0"/>
              </a:stretch>
            </a:blipFill>
            <a:ln>
              <a:noFill/>
            </a:ln>
          </p:spPr>
        </p:sp>
      </p:grpSp>
      <p:grpSp>
        <p:nvGrpSpPr>
          <p:cNvPr id="58" name="Google Shape;58;p5"/>
          <p:cNvGrpSpPr/>
          <p:nvPr/>
        </p:nvGrpSpPr>
        <p:grpSpPr>
          <a:xfrm>
            <a:off x="7511181" y="2108510"/>
            <a:ext cx="287365" cy="287365"/>
            <a:chOff x="0" y="0"/>
            <a:chExt cx="766308" cy="766308"/>
          </a:xfrm>
        </p:grpSpPr>
        <p:grpSp>
          <p:nvGrpSpPr>
            <p:cNvPr id="59" name="Google Shape;59;p5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60" name="Google Shape;60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5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" name="Google Shape;62;p5"/>
            <p:cNvSpPr/>
            <p:nvPr/>
          </p:nvSpPr>
          <p:spPr>
            <a:xfrm>
              <a:off x="42539" y="99307"/>
              <a:ext cx="681218" cy="640935"/>
            </a:xfrm>
            <a:custGeom>
              <a:rect b="b" l="l" r="r" t="t"/>
              <a:pathLst>
                <a:path extrusionOk="0" h="640935" w="681218">
                  <a:moveTo>
                    <a:pt x="0" y="0"/>
                  </a:moveTo>
                  <a:lnTo>
                    <a:pt x="681218" y="0"/>
                  </a:lnTo>
                  <a:lnTo>
                    <a:pt x="681218" y="640935"/>
                  </a:lnTo>
                  <a:lnTo>
                    <a:pt x="0" y="6409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2630" l="0" r="0" t="0"/>
              </a:stretch>
            </a:blipFill>
            <a:ln>
              <a:noFill/>
            </a:ln>
          </p:spPr>
        </p:sp>
      </p:grpSp>
      <p:grpSp>
        <p:nvGrpSpPr>
          <p:cNvPr id="63" name="Google Shape;63;p5"/>
          <p:cNvGrpSpPr/>
          <p:nvPr/>
        </p:nvGrpSpPr>
        <p:grpSpPr>
          <a:xfrm>
            <a:off x="5300982" y="3246188"/>
            <a:ext cx="296928" cy="287365"/>
            <a:chOff x="0" y="0"/>
            <a:chExt cx="791809" cy="766308"/>
          </a:xfrm>
        </p:grpSpPr>
        <p:grpSp>
          <p:nvGrpSpPr>
            <p:cNvPr id="64" name="Google Shape;64;p5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5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" name="Google Shape;67;p5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sp>
        <p:nvSpPr>
          <p:cNvPr id="68" name="Google Shape;68;p5"/>
          <p:cNvSpPr txBox="1"/>
          <p:nvPr>
            <p:ph type="title"/>
          </p:nvPr>
        </p:nvSpPr>
        <p:spPr>
          <a:xfrm>
            <a:off x="1714375" y="535650"/>
            <a:ext cx="57153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T323"/>
              <a:buNone/>
              <a:defRPr i="0" sz="3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FFAEDA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/>
          <p:nvPr/>
        </p:nvSpPr>
        <p:spPr>
          <a:xfrm>
            <a:off x="7126933" y="3237670"/>
            <a:ext cx="2286000" cy="2057400"/>
          </a:xfrm>
          <a:custGeom>
            <a:rect b="b" l="l" r="r" t="t"/>
            <a:pathLst>
              <a:path extrusionOk="0" h="4114800" w="4572000">
                <a:moveTo>
                  <a:pt x="0" y="0"/>
                </a:moveTo>
                <a:lnTo>
                  <a:pt x="4572000" y="0"/>
                </a:lnTo>
                <a:lnTo>
                  <a:pt x="4572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6"/>
          <p:cNvSpPr/>
          <p:nvPr/>
        </p:nvSpPr>
        <p:spPr>
          <a:xfrm>
            <a:off x="5061281" y="1428345"/>
            <a:ext cx="3208652" cy="3150313"/>
          </a:xfrm>
          <a:custGeom>
            <a:rect b="b" l="l" r="r" t="t"/>
            <a:pathLst>
              <a:path extrusionOk="0" h="6300626" w="6417304">
                <a:moveTo>
                  <a:pt x="0" y="0"/>
                </a:moveTo>
                <a:lnTo>
                  <a:pt x="6417304" y="0"/>
                </a:lnTo>
                <a:lnTo>
                  <a:pt x="6417304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6"/>
          <p:cNvSpPr/>
          <p:nvPr/>
        </p:nvSpPr>
        <p:spPr>
          <a:xfrm>
            <a:off x="-899296" y="305983"/>
            <a:ext cx="2874919" cy="3415130"/>
          </a:xfrm>
          <a:custGeom>
            <a:rect b="b" l="l" r="r" t="t"/>
            <a:pathLst>
              <a:path extrusionOk="0" h="6830259" w="5749837">
                <a:moveTo>
                  <a:pt x="0" y="0"/>
                </a:moveTo>
                <a:lnTo>
                  <a:pt x="5749836" y="0"/>
                </a:lnTo>
                <a:lnTo>
                  <a:pt x="5749836" y="6830259"/>
                </a:lnTo>
                <a:lnTo>
                  <a:pt x="0" y="6830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" name="Google Shape;73;p6"/>
          <p:cNvSpPr/>
          <p:nvPr/>
        </p:nvSpPr>
        <p:spPr>
          <a:xfrm>
            <a:off x="874067" y="1428345"/>
            <a:ext cx="3202721" cy="3150313"/>
          </a:xfrm>
          <a:custGeom>
            <a:rect b="b" l="l" r="r" t="t"/>
            <a:pathLst>
              <a:path extrusionOk="0" h="6300626" w="6405442">
                <a:moveTo>
                  <a:pt x="0" y="0"/>
                </a:moveTo>
                <a:lnTo>
                  <a:pt x="6405442" y="0"/>
                </a:lnTo>
                <a:lnTo>
                  <a:pt x="6405442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4" name="Google Shape;74;p6"/>
          <p:cNvGrpSpPr/>
          <p:nvPr/>
        </p:nvGrpSpPr>
        <p:grpSpPr>
          <a:xfrm>
            <a:off x="1042804" y="2950309"/>
            <a:ext cx="296928" cy="287365"/>
            <a:chOff x="0" y="0"/>
            <a:chExt cx="791809" cy="766308"/>
          </a:xfrm>
        </p:grpSpPr>
        <p:grpSp>
          <p:nvGrpSpPr>
            <p:cNvPr id="75" name="Google Shape;75;p6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76" name="Google Shape;7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6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" name="Google Shape;78;p6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grpSp>
        <p:nvGrpSpPr>
          <p:cNvPr id="79" name="Google Shape;79;p6"/>
          <p:cNvGrpSpPr/>
          <p:nvPr/>
        </p:nvGrpSpPr>
        <p:grpSpPr>
          <a:xfrm>
            <a:off x="3324630" y="2108510"/>
            <a:ext cx="287365" cy="287365"/>
            <a:chOff x="0" y="0"/>
            <a:chExt cx="766308" cy="766308"/>
          </a:xfrm>
        </p:grpSpPr>
        <p:grpSp>
          <p:nvGrpSpPr>
            <p:cNvPr id="80" name="Google Shape;80;p6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81" name="Google Shape;8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" name="Google Shape;82;p6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" name="Google Shape;83;p6"/>
            <p:cNvSpPr/>
            <p:nvPr/>
          </p:nvSpPr>
          <p:spPr>
            <a:xfrm>
              <a:off x="33097" y="62268"/>
              <a:ext cx="700102" cy="678628"/>
            </a:xfrm>
            <a:custGeom>
              <a:rect b="b" l="l" r="r" t="t"/>
              <a:pathLst>
                <a:path extrusionOk="0" h="678628" w="700102">
                  <a:moveTo>
                    <a:pt x="0" y="0"/>
                  </a:moveTo>
                  <a:lnTo>
                    <a:pt x="700102" y="0"/>
                  </a:lnTo>
                  <a:lnTo>
                    <a:pt x="700102" y="678628"/>
                  </a:lnTo>
                  <a:lnTo>
                    <a:pt x="0" y="6786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8080" l="0" r="0" t="0"/>
              </a:stretch>
            </a:blipFill>
            <a:ln>
              <a:noFill/>
            </a:ln>
          </p:spPr>
        </p:sp>
      </p:grpSp>
      <p:grpSp>
        <p:nvGrpSpPr>
          <p:cNvPr id="84" name="Google Shape;84;p6"/>
          <p:cNvGrpSpPr/>
          <p:nvPr/>
        </p:nvGrpSpPr>
        <p:grpSpPr>
          <a:xfrm>
            <a:off x="7511181" y="2108510"/>
            <a:ext cx="287365" cy="287365"/>
            <a:chOff x="0" y="0"/>
            <a:chExt cx="766308" cy="766308"/>
          </a:xfrm>
        </p:grpSpPr>
        <p:grpSp>
          <p:nvGrpSpPr>
            <p:cNvPr id="85" name="Google Shape;85;p6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86" name="Google Shape;86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6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6"/>
            <p:cNvSpPr/>
            <p:nvPr/>
          </p:nvSpPr>
          <p:spPr>
            <a:xfrm>
              <a:off x="42539" y="99307"/>
              <a:ext cx="681218" cy="640935"/>
            </a:xfrm>
            <a:custGeom>
              <a:rect b="b" l="l" r="r" t="t"/>
              <a:pathLst>
                <a:path extrusionOk="0" h="640935" w="681218">
                  <a:moveTo>
                    <a:pt x="0" y="0"/>
                  </a:moveTo>
                  <a:lnTo>
                    <a:pt x="681218" y="0"/>
                  </a:lnTo>
                  <a:lnTo>
                    <a:pt x="681218" y="640935"/>
                  </a:lnTo>
                  <a:lnTo>
                    <a:pt x="0" y="6409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12630" l="0" r="0" t="0"/>
              </a:stretch>
            </a:blipFill>
            <a:ln>
              <a:noFill/>
            </a:ln>
          </p:spPr>
        </p:sp>
      </p:grpSp>
      <p:grpSp>
        <p:nvGrpSpPr>
          <p:cNvPr id="89" name="Google Shape;89;p6"/>
          <p:cNvGrpSpPr/>
          <p:nvPr/>
        </p:nvGrpSpPr>
        <p:grpSpPr>
          <a:xfrm>
            <a:off x="5300982" y="3246188"/>
            <a:ext cx="296928" cy="287365"/>
            <a:chOff x="0" y="0"/>
            <a:chExt cx="791809" cy="766308"/>
          </a:xfrm>
        </p:grpSpPr>
        <p:grpSp>
          <p:nvGrpSpPr>
            <p:cNvPr id="90" name="Google Shape;90;p6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91" name="Google Shape;91;p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" name="Google Shape;92;p6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" name="Google Shape;93;p6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sp>
        <p:nvSpPr>
          <p:cNvPr id="94" name="Google Shape;94;p6"/>
          <p:cNvSpPr txBox="1"/>
          <p:nvPr>
            <p:ph type="title"/>
          </p:nvPr>
        </p:nvSpPr>
        <p:spPr>
          <a:xfrm>
            <a:off x="1714375" y="535650"/>
            <a:ext cx="57153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T323"/>
              <a:buNone/>
              <a:defRPr i="0" sz="3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99F1B9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"/>
          <p:cNvSpPr/>
          <p:nvPr/>
        </p:nvSpPr>
        <p:spPr>
          <a:xfrm>
            <a:off x="3028950" y="-856861"/>
            <a:ext cx="3086100" cy="3086100"/>
          </a:xfrm>
          <a:custGeom>
            <a:rect b="b" l="l" r="r" t="t"/>
            <a:pathLst>
              <a:path extrusionOk="0" h="6172200" w="6172200">
                <a:moveTo>
                  <a:pt x="0" y="0"/>
                </a:moveTo>
                <a:lnTo>
                  <a:pt x="6172200" y="0"/>
                </a:lnTo>
                <a:lnTo>
                  <a:pt x="617220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7"/>
          <p:cNvSpPr/>
          <p:nvPr/>
        </p:nvSpPr>
        <p:spPr>
          <a:xfrm>
            <a:off x="7086600" y="3937349"/>
            <a:ext cx="3086100" cy="3086100"/>
          </a:xfrm>
          <a:custGeom>
            <a:rect b="b" l="l" r="r" t="t"/>
            <a:pathLst>
              <a:path extrusionOk="0" h="6172200" w="6172200">
                <a:moveTo>
                  <a:pt x="0" y="0"/>
                </a:moveTo>
                <a:lnTo>
                  <a:pt x="6172200" y="0"/>
                </a:lnTo>
                <a:lnTo>
                  <a:pt x="617220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7"/>
          <p:cNvSpPr/>
          <p:nvPr/>
        </p:nvSpPr>
        <p:spPr>
          <a:xfrm>
            <a:off x="5061281" y="1428345"/>
            <a:ext cx="3208652" cy="3150313"/>
          </a:xfrm>
          <a:custGeom>
            <a:rect b="b" l="l" r="r" t="t"/>
            <a:pathLst>
              <a:path extrusionOk="0" h="6300626" w="6417304">
                <a:moveTo>
                  <a:pt x="0" y="0"/>
                </a:moveTo>
                <a:lnTo>
                  <a:pt x="6417304" y="0"/>
                </a:lnTo>
                <a:lnTo>
                  <a:pt x="6417304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7"/>
          <p:cNvSpPr/>
          <p:nvPr/>
        </p:nvSpPr>
        <p:spPr>
          <a:xfrm>
            <a:off x="874067" y="1428345"/>
            <a:ext cx="3202721" cy="3150313"/>
          </a:xfrm>
          <a:custGeom>
            <a:rect b="b" l="l" r="r" t="t"/>
            <a:pathLst>
              <a:path extrusionOk="0" h="6300626" w="6405442">
                <a:moveTo>
                  <a:pt x="0" y="0"/>
                </a:moveTo>
                <a:lnTo>
                  <a:pt x="6405442" y="0"/>
                </a:lnTo>
                <a:lnTo>
                  <a:pt x="6405442" y="6300626"/>
                </a:lnTo>
                <a:lnTo>
                  <a:pt x="0" y="6300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0" name="Google Shape;100;p7"/>
          <p:cNvGrpSpPr/>
          <p:nvPr/>
        </p:nvGrpSpPr>
        <p:grpSpPr>
          <a:xfrm>
            <a:off x="1042804" y="2950309"/>
            <a:ext cx="296928" cy="287365"/>
            <a:chOff x="0" y="0"/>
            <a:chExt cx="791809" cy="766308"/>
          </a:xfrm>
        </p:grpSpPr>
        <p:grpSp>
          <p:nvGrpSpPr>
            <p:cNvPr id="101" name="Google Shape;101;p7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102" name="Google Shape;102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" name="Google Shape;103;p7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" name="Google Shape;104;p7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grpSp>
        <p:nvGrpSpPr>
          <p:cNvPr id="105" name="Google Shape;105;p7"/>
          <p:cNvGrpSpPr/>
          <p:nvPr/>
        </p:nvGrpSpPr>
        <p:grpSpPr>
          <a:xfrm>
            <a:off x="3324630" y="2108510"/>
            <a:ext cx="287365" cy="287365"/>
            <a:chOff x="0" y="0"/>
            <a:chExt cx="766308" cy="766308"/>
          </a:xfrm>
        </p:grpSpPr>
        <p:grpSp>
          <p:nvGrpSpPr>
            <p:cNvPr id="106" name="Google Shape;106;p7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107" name="Google Shape;10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7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" name="Google Shape;109;p7"/>
            <p:cNvSpPr/>
            <p:nvPr/>
          </p:nvSpPr>
          <p:spPr>
            <a:xfrm>
              <a:off x="33097" y="62268"/>
              <a:ext cx="700102" cy="678628"/>
            </a:xfrm>
            <a:custGeom>
              <a:rect b="b" l="l" r="r" t="t"/>
              <a:pathLst>
                <a:path extrusionOk="0" h="678628" w="700102">
                  <a:moveTo>
                    <a:pt x="0" y="0"/>
                  </a:moveTo>
                  <a:lnTo>
                    <a:pt x="700102" y="0"/>
                  </a:lnTo>
                  <a:lnTo>
                    <a:pt x="700102" y="678628"/>
                  </a:lnTo>
                  <a:lnTo>
                    <a:pt x="0" y="6786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8080" l="0" r="0" t="0"/>
              </a:stretch>
            </a:blipFill>
            <a:ln>
              <a:noFill/>
            </a:ln>
          </p:spPr>
        </p:sp>
      </p:grpSp>
      <p:grpSp>
        <p:nvGrpSpPr>
          <p:cNvPr id="110" name="Google Shape;110;p7"/>
          <p:cNvGrpSpPr/>
          <p:nvPr/>
        </p:nvGrpSpPr>
        <p:grpSpPr>
          <a:xfrm>
            <a:off x="7511181" y="2108510"/>
            <a:ext cx="287365" cy="287365"/>
            <a:chOff x="0" y="0"/>
            <a:chExt cx="766308" cy="766308"/>
          </a:xfrm>
        </p:grpSpPr>
        <p:grpSp>
          <p:nvGrpSpPr>
            <p:cNvPr id="111" name="Google Shape;111;p7"/>
            <p:cNvGrpSpPr/>
            <p:nvPr/>
          </p:nvGrpSpPr>
          <p:grpSpPr>
            <a:xfrm>
              <a:off x="0" y="0"/>
              <a:ext cx="766308" cy="766308"/>
              <a:chOff x="0" y="0"/>
              <a:chExt cx="812800" cy="812800"/>
            </a:xfrm>
          </p:grpSpPr>
          <p:sp>
            <p:nvSpPr>
              <p:cNvPr id="112" name="Google Shape;112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7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" name="Google Shape;114;p7"/>
            <p:cNvSpPr/>
            <p:nvPr/>
          </p:nvSpPr>
          <p:spPr>
            <a:xfrm>
              <a:off x="42539" y="99307"/>
              <a:ext cx="681218" cy="640935"/>
            </a:xfrm>
            <a:custGeom>
              <a:rect b="b" l="l" r="r" t="t"/>
              <a:pathLst>
                <a:path extrusionOk="0" h="640935" w="681218">
                  <a:moveTo>
                    <a:pt x="0" y="0"/>
                  </a:moveTo>
                  <a:lnTo>
                    <a:pt x="681218" y="0"/>
                  </a:lnTo>
                  <a:lnTo>
                    <a:pt x="681218" y="640935"/>
                  </a:lnTo>
                  <a:lnTo>
                    <a:pt x="0" y="6409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2630" l="0" r="0" t="0"/>
              </a:stretch>
            </a:blipFill>
            <a:ln>
              <a:noFill/>
            </a:ln>
          </p:spPr>
        </p:sp>
      </p:grpSp>
      <p:grpSp>
        <p:nvGrpSpPr>
          <p:cNvPr id="115" name="Google Shape;115;p7"/>
          <p:cNvGrpSpPr/>
          <p:nvPr/>
        </p:nvGrpSpPr>
        <p:grpSpPr>
          <a:xfrm>
            <a:off x="5300982" y="3246188"/>
            <a:ext cx="296928" cy="287365"/>
            <a:chOff x="0" y="0"/>
            <a:chExt cx="791809" cy="766308"/>
          </a:xfrm>
        </p:grpSpPr>
        <p:grpSp>
          <p:nvGrpSpPr>
            <p:cNvPr id="116" name="Google Shape;116;p7"/>
            <p:cNvGrpSpPr/>
            <p:nvPr/>
          </p:nvGrpSpPr>
          <p:grpSpPr>
            <a:xfrm>
              <a:off x="12756" y="0"/>
              <a:ext cx="766308" cy="766308"/>
              <a:chOff x="0" y="0"/>
              <a:chExt cx="812800" cy="812800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9525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7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" name="Google Shape;119;p7"/>
            <p:cNvSpPr/>
            <p:nvPr/>
          </p:nvSpPr>
          <p:spPr>
            <a:xfrm>
              <a:off x="0" y="28517"/>
              <a:ext cx="791809" cy="709262"/>
            </a:xfrm>
            <a:custGeom>
              <a:rect b="b" l="l" r="r" t="t"/>
              <a:pathLst>
                <a:path extrusionOk="0" h="709262" w="791809">
                  <a:moveTo>
                    <a:pt x="0" y="0"/>
                  </a:moveTo>
                  <a:lnTo>
                    <a:pt x="791809" y="0"/>
                  </a:lnTo>
                  <a:lnTo>
                    <a:pt x="791809" y="709262"/>
                  </a:lnTo>
                  <a:lnTo>
                    <a:pt x="0" y="7092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85771" l="-27650" r="-26869" t="0"/>
              </a:stretch>
            </a:blipFill>
            <a:ln>
              <a:noFill/>
            </a:ln>
          </p:spPr>
        </p:sp>
      </p:grpSp>
      <p:sp>
        <p:nvSpPr>
          <p:cNvPr id="120" name="Google Shape;120;p7"/>
          <p:cNvSpPr/>
          <p:nvPr/>
        </p:nvSpPr>
        <p:spPr>
          <a:xfrm>
            <a:off x="-2321570" y="3389868"/>
            <a:ext cx="3086100" cy="3086100"/>
          </a:xfrm>
          <a:custGeom>
            <a:rect b="b" l="l" r="r" t="t"/>
            <a:pathLst>
              <a:path extrusionOk="0" h="6172200" w="6172200">
                <a:moveTo>
                  <a:pt x="0" y="0"/>
                </a:moveTo>
                <a:lnTo>
                  <a:pt x="6172200" y="0"/>
                </a:lnTo>
                <a:lnTo>
                  <a:pt x="617220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7"/>
          <p:cNvSpPr txBox="1"/>
          <p:nvPr>
            <p:ph type="title"/>
          </p:nvPr>
        </p:nvSpPr>
        <p:spPr>
          <a:xfrm>
            <a:off x="1714375" y="535650"/>
            <a:ext cx="57153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T323"/>
              <a:buNone/>
              <a:defRPr i="0" sz="3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124" name="Google Shape;124;p8"/>
          <p:cNvSpPr/>
          <p:nvPr/>
        </p:nvSpPr>
        <p:spPr>
          <a:xfrm>
            <a:off x="-1251359" y="1671"/>
            <a:ext cx="2642286" cy="1719888"/>
          </a:xfrm>
          <a:custGeom>
            <a:rect b="b" l="l" r="r" t="t"/>
            <a:pathLst>
              <a:path extrusionOk="0" h="3439775" w="5284571">
                <a:moveTo>
                  <a:pt x="0" y="0"/>
                </a:moveTo>
                <a:lnTo>
                  <a:pt x="5284571" y="0"/>
                </a:lnTo>
                <a:lnTo>
                  <a:pt x="5284571" y="3439775"/>
                </a:lnTo>
                <a:lnTo>
                  <a:pt x="0" y="3439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25" name="Google Shape;125;p8"/>
          <p:cNvGraphicFramePr/>
          <p:nvPr/>
        </p:nvGraphicFramePr>
        <p:xfrm>
          <a:off x="-55536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{DA2A6C02-4F7E-4E56-8551-5DAD6C28DD69}</a:tableStyleId>
              </a:tblPr>
              <a:tblGrid>
                <a:gridCol w="4636750"/>
                <a:gridCol w="158675"/>
                <a:gridCol w="158500"/>
                <a:gridCol w="165675"/>
              </a:tblGrid>
              <a:tr h="6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 u="none" cap="none" strike="noStrike"/>
                    </a:p>
                  </a:txBody>
                  <a:tcPr marT="95250" marB="95250" marR="95250" marL="95250" anchor="ctr">
                    <a:lnL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3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grpSp>
        <p:nvGrpSpPr>
          <p:cNvPr id="126" name="Google Shape;126;p8"/>
          <p:cNvGrpSpPr/>
          <p:nvPr/>
        </p:nvGrpSpPr>
        <p:grpSpPr>
          <a:xfrm>
            <a:off x="8612730" y="-31438"/>
            <a:ext cx="201051" cy="276300"/>
            <a:chOff x="0" y="-38100"/>
            <a:chExt cx="105900" cy="145536"/>
          </a:xfrm>
        </p:grpSpPr>
        <p:sp>
          <p:nvSpPr>
            <p:cNvPr id="127" name="Google Shape;127;p8"/>
            <p:cNvSpPr/>
            <p:nvPr/>
          </p:nvSpPr>
          <p:spPr>
            <a:xfrm>
              <a:off x="0" y="0"/>
              <a:ext cx="105828" cy="107436"/>
            </a:xfrm>
            <a:custGeom>
              <a:rect b="b" l="l" r="r" t="t"/>
              <a:pathLst>
                <a:path extrusionOk="0" h="107436" w="105828">
                  <a:moveTo>
                    <a:pt x="0" y="0"/>
                  </a:moveTo>
                  <a:lnTo>
                    <a:pt x="105828" y="0"/>
                  </a:lnTo>
                  <a:lnTo>
                    <a:pt x="105828" y="107436"/>
                  </a:lnTo>
                  <a:lnTo>
                    <a:pt x="0" y="10743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8" name="Google Shape;128;p8"/>
            <p:cNvSpPr txBox="1"/>
            <p:nvPr/>
          </p:nvSpPr>
          <p:spPr>
            <a:xfrm>
              <a:off x="0" y="-38100"/>
              <a:ext cx="105900" cy="14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8"/>
          <p:cNvGrpSpPr/>
          <p:nvPr/>
        </p:nvGrpSpPr>
        <p:grpSpPr>
          <a:xfrm>
            <a:off x="8909495" y="52877"/>
            <a:ext cx="185175" cy="180028"/>
            <a:chOff x="9720" y="10053"/>
            <a:chExt cx="493800" cy="480075"/>
          </a:xfrm>
        </p:grpSpPr>
        <p:cxnSp>
          <p:nvCxnSpPr>
            <p:cNvPr id="130" name="Google Shape;130;p8"/>
            <p:cNvCxnSpPr/>
            <p:nvPr/>
          </p:nvCxnSpPr>
          <p:spPr>
            <a:xfrm flipH="1">
              <a:off x="18719" y="10128"/>
              <a:ext cx="484800" cy="480000"/>
            </a:xfrm>
            <a:prstGeom prst="straightConnector1">
              <a:avLst/>
            </a:prstGeom>
            <a:noFill/>
            <a:ln cap="flat" cmpd="sng" w="14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1" name="Google Shape;131;p8"/>
            <p:cNvCxnSpPr/>
            <p:nvPr/>
          </p:nvCxnSpPr>
          <p:spPr>
            <a:xfrm rot="10800000">
              <a:off x="9720" y="10053"/>
              <a:ext cx="493800" cy="480000"/>
            </a:xfrm>
            <a:prstGeom prst="straightConnector1">
              <a:avLst/>
            </a:prstGeom>
            <a:noFill/>
            <a:ln cap="flat" cmpd="sng" w="140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32" name="Google Shape;132;p8"/>
          <p:cNvSpPr/>
          <p:nvPr/>
        </p:nvSpPr>
        <p:spPr>
          <a:xfrm>
            <a:off x="4552073" y="1140809"/>
            <a:ext cx="1812272" cy="1927949"/>
          </a:xfrm>
          <a:custGeom>
            <a:rect b="b" l="l" r="r" t="t"/>
            <a:pathLst>
              <a:path extrusionOk="0" h="3855898" w="3624544">
                <a:moveTo>
                  <a:pt x="0" y="0"/>
                </a:moveTo>
                <a:lnTo>
                  <a:pt x="3624544" y="0"/>
                </a:lnTo>
                <a:lnTo>
                  <a:pt x="3624544" y="3855898"/>
                </a:lnTo>
                <a:lnTo>
                  <a:pt x="0" y="38558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8"/>
          <p:cNvSpPr/>
          <p:nvPr/>
        </p:nvSpPr>
        <p:spPr>
          <a:xfrm>
            <a:off x="4150884" y="632507"/>
            <a:ext cx="2393560" cy="1205484"/>
          </a:xfrm>
          <a:custGeom>
            <a:rect b="b" l="l" r="r" t="t"/>
            <a:pathLst>
              <a:path extrusionOk="0" h="2410968" w="4787120">
                <a:moveTo>
                  <a:pt x="0" y="0"/>
                </a:moveTo>
                <a:lnTo>
                  <a:pt x="4787120" y="0"/>
                </a:lnTo>
                <a:lnTo>
                  <a:pt x="4787120" y="2410967"/>
                </a:lnTo>
                <a:lnTo>
                  <a:pt x="0" y="2410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8"/>
          <p:cNvSpPr/>
          <p:nvPr/>
        </p:nvSpPr>
        <p:spPr>
          <a:xfrm rot="-5400000">
            <a:off x="7959878" y="748253"/>
            <a:ext cx="1707518" cy="1608171"/>
          </a:xfrm>
          <a:custGeom>
            <a:rect b="b" l="l" r="r" t="t"/>
            <a:pathLst>
              <a:path extrusionOk="0" h="3216343" w="3415036">
                <a:moveTo>
                  <a:pt x="0" y="0"/>
                </a:moveTo>
                <a:lnTo>
                  <a:pt x="3415036" y="0"/>
                </a:lnTo>
                <a:lnTo>
                  <a:pt x="3415036" y="3216343"/>
                </a:lnTo>
                <a:lnTo>
                  <a:pt x="0" y="32163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8"/>
          <p:cNvSpPr/>
          <p:nvPr/>
        </p:nvSpPr>
        <p:spPr>
          <a:xfrm>
            <a:off x="4749750" y="3482539"/>
            <a:ext cx="2393560" cy="1205484"/>
          </a:xfrm>
          <a:custGeom>
            <a:rect b="b" l="l" r="r" t="t"/>
            <a:pathLst>
              <a:path extrusionOk="0" h="2410968" w="4787120">
                <a:moveTo>
                  <a:pt x="0" y="0"/>
                </a:moveTo>
                <a:lnTo>
                  <a:pt x="4787120" y="0"/>
                </a:lnTo>
                <a:lnTo>
                  <a:pt x="4787120" y="2410967"/>
                </a:lnTo>
                <a:lnTo>
                  <a:pt x="0" y="2410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8"/>
          <p:cNvSpPr/>
          <p:nvPr/>
        </p:nvSpPr>
        <p:spPr>
          <a:xfrm>
            <a:off x="919867" y="3764462"/>
            <a:ext cx="2218423" cy="1984480"/>
          </a:xfrm>
          <a:custGeom>
            <a:rect b="b" l="l" r="r" t="t"/>
            <a:pathLst>
              <a:path extrusionOk="0" h="3968960" w="4436845">
                <a:moveTo>
                  <a:pt x="0" y="0"/>
                </a:moveTo>
                <a:lnTo>
                  <a:pt x="4436846" y="0"/>
                </a:lnTo>
                <a:lnTo>
                  <a:pt x="4436846" y="3968960"/>
                </a:lnTo>
                <a:lnTo>
                  <a:pt x="0" y="39689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8"/>
          <p:cNvSpPr/>
          <p:nvPr/>
        </p:nvSpPr>
        <p:spPr>
          <a:xfrm>
            <a:off x="6236090" y="2057523"/>
            <a:ext cx="2393560" cy="1205484"/>
          </a:xfrm>
          <a:custGeom>
            <a:rect b="b" l="l" r="r" t="t"/>
            <a:pathLst>
              <a:path extrusionOk="0" h="2410968" w="4787120">
                <a:moveTo>
                  <a:pt x="0" y="0"/>
                </a:moveTo>
                <a:lnTo>
                  <a:pt x="4787120" y="0"/>
                </a:lnTo>
                <a:lnTo>
                  <a:pt x="4787120" y="2410968"/>
                </a:lnTo>
                <a:lnTo>
                  <a:pt x="0" y="24109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8"/>
          <p:cNvSpPr/>
          <p:nvPr/>
        </p:nvSpPr>
        <p:spPr>
          <a:xfrm>
            <a:off x="2879599" y="1269877"/>
            <a:ext cx="258691" cy="451683"/>
          </a:xfrm>
          <a:custGeom>
            <a:rect b="b" l="l" r="r" t="t"/>
            <a:pathLst>
              <a:path extrusionOk="0" h="903365" w="517382">
                <a:moveTo>
                  <a:pt x="0" y="0"/>
                </a:moveTo>
                <a:lnTo>
                  <a:pt x="517382" y="0"/>
                </a:lnTo>
                <a:lnTo>
                  <a:pt x="517382" y="903364"/>
                </a:lnTo>
                <a:lnTo>
                  <a:pt x="0" y="903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8"/>
          <p:cNvSpPr txBox="1"/>
          <p:nvPr>
            <p:ph type="title"/>
          </p:nvPr>
        </p:nvSpPr>
        <p:spPr>
          <a:xfrm>
            <a:off x="822500" y="1643625"/>
            <a:ext cx="2779800" cy="15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VT323"/>
              <a:buNone/>
              <a:defRPr i="0" sz="4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1">
  <p:cSld name="TITLE_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2" name="Google Shape;142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3" name="Google Shape;1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6425" y="492352"/>
            <a:ext cx="4114800" cy="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T323"/>
              <a:buNone/>
              <a:defRPr i="0" sz="35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VT323"/>
                <a:ea typeface="VT323"/>
                <a:cs typeface="VT323"/>
                <a:sym typeface="VT32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9713" y="1397575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921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2921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2921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–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»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 Mono"/>
              <a:buChar char="•"/>
              <a:defRPr i="0" sz="1000" u="none" cap="none" strike="noStrike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/>
          <p:nvPr>
            <p:ph idx="4294967295" type="title"/>
          </p:nvPr>
        </p:nvSpPr>
        <p:spPr>
          <a:xfrm>
            <a:off x="1889250" y="800600"/>
            <a:ext cx="5463600" cy="15414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Lab23: Connecting People Around the World</a:t>
            </a:r>
            <a:endParaRPr sz="7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 txBox="1"/>
          <p:nvPr>
            <p:ph type="title"/>
          </p:nvPr>
        </p:nvSpPr>
        <p:spPr>
          <a:xfrm>
            <a:off x="1714350" y="84250"/>
            <a:ext cx="5715300" cy="4701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Challenge</a:t>
            </a:r>
            <a:endParaRPr sz="4800"/>
          </a:p>
        </p:txBody>
      </p:sp>
      <p:sp>
        <p:nvSpPr>
          <p:cNvPr id="154" name="Google Shape;154;p11"/>
          <p:cNvSpPr txBox="1"/>
          <p:nvPr>
            <p:ph type="title"/>
          </p:nvPr>
        </p:nvSpPr>
        <p:spPr>
          <a:xfrm>
            <a:off x="331375" y="839375"/>
            <a:ext cx="8692800" cy="37524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In an online game, players can connect with anyone in the world. Players can. . 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1. Communicate with other players.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2. Connect to/disconnect from the game.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3. Get biographical information about themselves and other players.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Create a class that represents a Player object that can fulfill these requirements. Clearly identify which functions and attributes would be necessary.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"/>
          <p:cNvSpPr txBox="1"/>
          <p:nvPr/>
        </p:nvSpPr>
        <p:spPr>
          <a:xfrm>
            <a:off x="298525" y="182475"/>
            <a:ext cx="8560500" cy="492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Group Names: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0" name="Google Shape;160;p12"/>
          <p:cNvSpPr txBox="1"/>
          <p:nvPr/>
        </p:nvSpPr>
        <p:spPr>
          <a:xfrm>
            <a:off x="276628" y="773675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//player.h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1" name="Google Shape;161;p12"/>
          <p:cNvSpPr txBox="1"/>
          <p:nvPr/>
        </p:nvSpPr>
        <p:spPr>
          <a:xfrm>
            <a:off x="4666903" y="784623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//player.cpp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2" name="Google Shape;162;p12"/>
          <p:cNvSpPr txBox="1"/>
          <p:nvPr/>
        </p:nvSpPr>
        <p:spPr>
          <a:xfrm>
            <a:off x="317875" y="1273975"/>
            <a:ext cx="3874500" cy="36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50">
              <a:solidFill>
                <a:srgbClr val="CCCCCC"/>
              </a:solidFill>
              <a:highlight>
                <a:srgbClr val="1F1F1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3" name="Google Shape;163;p12"/>
          <p:cNvSpPr txBox="1"/>
          <p:nvPr/>
        </p:nvSpPr>
        <p:spPr>
          <a:xfrm>
            <a:off x="4660650" y="1307000"/>
            <a:ext cx="4170300" cy="3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50">
              <a:solidFill>
                <a:srgbClr val="CCCCCC"/>
              </a:solidFill>
              <a:highlight>
                <a:srgbClr val="1F1F1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/>
          <p:nvPr/>
        </p:nvSpPr>
        <p:spPr>
          <a:xfrm>
            <a:off x="298525" y="182475"/>
            <a:ext cx="8560500" cy="492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Group Names: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9" name="Google Shape;169;p13"/>
          <p:cNvSpPr txBox="1"/>
          <p:nvPr/>
        </p:nvSpPr>
        <p:spPr>
          <a:xfrm>
            <a:off x="276628" y="773675"/>
            <a:ext cx="4170300" cy="4926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//player.h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4666903" y="784623"/>
            <a:ext cx="4170300" cy="711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//player.cpp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CCCCCC"/>
              </a:solidFill>
              <a:highlight>
                <a:srgbClr val="1F1F1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/>
        </p:nvSpPr>
        <p:spPr>
          <a:xfrm>
            <a:off x="298525" y="182475"/>
            <a:ext cx="8560500" cy="492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Group Names: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6" name="Google Shape;176;p14"/>
          <p:cNvSpPr txBox="1"/>
          <p:nvPr/>
        </p:nvSpPr>
        <p:spPr>
          <a:xfrm>
            <a:off x="276628" y="773675"/>
            <a:ext cx="4170300" cy="8004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//player.h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7" name="Google Shape;177;p14"/>
          <p:cNvSpPr txBox="1"/>
          <p:nvPr/>
        </p:nvSpPr>
        <p:spPr>
          <a:xfrm>
            <a:off x="4666903" y="784623"/>
            <a:ext cx="4170300" cy="6465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//player.cpp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/>
        </p:nvSpPr>
        <p:spPr>
          <a:xfrm>
            <a:off x="298525" y="182475"/>
            <a:ext cx="8560500" cy="492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Group Names: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3" name="Google Shape;183;p15"/>
          <p:cNvSpPr txBox="1"/>
          <p:nvPr/>
        </p:nvSpPr>
        <p:spPr>
          <a:xfrm>
            <a:off x="276628" y="773675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//player.h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4" name="Google Shape;184;p15"/>
          <p:cNvSpPr txBox="1"/>
          <p:nvPr/>
        </p:nvSpPr>
        <p:spPr>
          <a:xfrm>
            <a:off x="4666903" y="784623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//player.cpp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/>
          <p:nvPr/>
        </p:nvSpPr>
        <p:spPr>
          <a:xfrm>
            <a:off x="298525" y="182475"/>
            <a:ext cx="8560500" cy="492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Group Names:</a:t>
            </a:r>
            <a:endParaRPr sz="2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276628" y="773675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//player.h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1" name="Google Shape;191;p16"/>
          <p:cNvSpPr txBox="1"/>
          <p:nvPr/>
        </p:nvSpPr>
        <p:spPr>
          <a:xfrm>
            <a:off x="4666903" y="784623"/>
            <a:ext cx="4170300" cy="3387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//player.cpp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